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1"/>
  </p:notesMasterIdLst>
  <p:sldIdLst>
    <p:sldId id="266" r:id="rId2"/>
    <p:sldId id="268" r:id="rId3"/>
    <p:sldId id="267" r:id="rId4"/>
    <p:sldId id="269" r:id="rId5"/>
    <p:sldId id="270" r:id="rId6"/>
    <p:sldId id="271" r:id="rId7"/>
    <p:sldId id="272" r:id="rId8"/>
    <p:sldId id="273" r:id="rId9"/>
    <p:sldId id="275" r:id="rId10"/>
  </p:sldIdLst>
  <p:sldSz cx="12192000" cy="6858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5F61B5-14F3-4088-A59B-06237D600DFD}" v="68" dt="2026-06-08T23:29:08.1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6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i LaGrange" userId="4793b78b7fb25346" providerId="LiveId" clId="{C9B22B63-1B71-4289-816F-3D92EF656E9D}"/>
    <pc:docChg chg="undo custSel addSld delSld modSld sldOrd">
      <pc:chgData name="Shari LaGrange" userId="4793b78b7fb25346" providerId="LiveId" clId="{C9B22B63-1B71-4289-816F-3D92EF656E9D}" dt="2026-06-08T23:29:25.647" v="2102" actId="20577"/>
      <pc:docMkLst>
        <pc:docMk/>
      </pc:docMkLst>
      <pc:sldChg chg="addSp modSp mod">
        <pc:chgData name="Shari LaGrange" userId="4793b78b7fb25346" providerId="LiveId" clId="{C9B22B63-1B71-4289-816F-3D92EF656E9D}" dt="2026-06-08T23:22:38.864" v="1661" actId="14100"/>
        <pc:sldMkLst>
          <pc:docMk/>
          <pc:sldMk cId="0" sldId="266"/>
        </pc:sldMkLst>
        <pc:spChg chg="mod">
          <ac:chgData name="Shari LaGrange" userId="4793b78b7fb25346" providerId="LiveId" clId="{C9B22B63-1B71-4289-816F-3D92EF656E9D}" dt="2026-06-08T21:18:26.886" v="1643" actId="14100"/>
          <ac:spMkLst>
            <pc:docMk/>
            <pc:sldMk cId="0" sldId="266"/>
            <ac:spMk id="28673" creationId="{26569B9A-5FC2-8040-BF84-F3F35E2950EC}"/>
          </ac:spMkLst>
        </pc:spChg>
        <pc:spChg chg="mod">
          <ac:chgData name="Shari LaGrange" userId="4793b78b7fb25346" providerId="LiveId" clId="{C9B22B63-1B71-4289-816F-3D92EF656E9D}" dt="2026-06-08T21:14:41.598" v="1605" actId="20577"/>
          <ac:spMkLst>
            <pc:docMk/>
            <pc:sldMk cId="0" sldId="266"/>
            <ac:spMk id="28674" creationId="{53C3E4A7-412A-9C43-80F1-77487C4A7563}"/>
          </ac:spMkLst>
        </pc:spChg>
        <pc:picChg chg="add mod">
          <ac:chgData name="Shari LaGrange" userId="4793b78b7fb25346" providerId="LiveId" clId="{C9B22B63-1B71-4289-816F-3D92EF656E9D}" dt="2026-06-08T23:22:38.864" v="1661" actId="14100"/>
          <ac:picMkLst>
            <pc:docMk/>
            <pc:sldMk cId="0" sldId="266"/>
            <ac:picMk id="3" creationId="{F1BEA15B-1BC4-BF22-647E-130229B4087B}"/>
          </ac:picMkLst>
        </pc:picChg>
        <pc:picChg chg="add mod">
          <ac:chgData name="Shari LaGrange" userId="4793b78b7fb25346" providerId="LiveId" clId="{C9B22B63-1B71-4289-816F-3D92EF656E9D}" dt="2026-06-08T23:22:31.922" v="1659" actId="14100"/>
          <ac:picMkLst>
            <pc:docMk/>
            <pc:sldMk cId="0" sldId="266"/>
            <ac:picMk id="5" creationId="{67132EE3-7949-4BC9-17C0-E4AC162B7589}"/>
          </ac:picMkLst>
        </pc:picChg>
      </pc:sldChg>
      <pc:sldChg chg="addSp delSp modSp mod ord">
        <pc:chgData name="Shari LaGrange" userId="4793b78b7fb25346" providerId="LiveId" clId="{C9B22B63-1B71-4289-816F-3D92EF656E9D}" dt="2026-06-08T20:22:32.087" v="387" actId="122"/>
        <pc:sldMkLst>
          <pc:docMk/>
          <pc:sldMk cId="0" sldId="267"/>
        </pc:sldMkLst>
        <pc:spChg chg="add mod">
          <ac:chgData name="Shari LaGrange" userId="4793b78b7fb25346" providerId="LiveId" clId="{C9B22B63-1B71-4289-816F-3D92EF656E9D}" dt="2026-06-08T20:22:32.087" v="387" actId="122"/>
          <ac:spMkLst>
            <pc:docMk/>
            <pc:sldMk cId="0" sldId="267"/>
            <ac:spMk id="2" creationId="{F5330974-8BB6-98D5-E2AC-DBBC42178802}"/>
          </ac:spMkLst>
        </pc:spChg>
        <pc:spChg chg="mod">
          <ac:chgData name="Shari LaGrange" userId="4793b78b7fb25346" providerId="LiveId" clId="{C9B22B63-1B71-4289-816F-3D92EF656E9D}" dt="2026-06-08T20:20:37.442" v="308" actId="20577"/>
          <ac:spMkLst>
            <pc:docMk/>
            <pc:sldMk cId="0" sldId="267"/>
            <ac:spMk id="30721" creationId="{35696B9F-2891-2949-9DD9-329C389C922B}"/>
          </ac:spMkLst>
        </pc:spChg>
        <pc:spChg chg="del">
          <ac:chgData name="Shari LaGrange" userId="4793b78b7fb25346" providerId="LiveId" clId="{C9B22B63-1B71-4289-816F-3D92EF656E9D}" dt="2026-06-08T18:53:40.484" v="178" actId="21"/>
          <ac:spMkLst>
            <pc:docMk/>
            <pc:sldMk cId="0" sldId="267"/>
            <ac:spMk id="30722" creationId="{C25DC482-24F8-1548-A70F-D202525212C0}"/>
          </ac:spMkLst>
        </pc:spChg>
      </pc:sldChg>
      <pc:sldChg chg="modSp mod">
        <pc:chgData name="Shari LaGrange" userId="4793b78b7fb25346" providerId="LiveId" clId="{C9B22B63-1B71-4289-816F-3D92EF656E9D}" dt="2026-06-08T21:05:26.826" v="1433" actId="20577"/>
        <pc:sldMkLst>
          <pc:docMk/>
          <pc:sldMk cId="0" sldId="268"/>
        </pc:sldMkLst>
        <pc:spChg chg="mod">
          <ac:chgData name="Shari LaGrange" userId="4793b78b7fb25346" providerId="LiveId" clId="{C9B22B63-1B71-4289-816F-3D92EF656E9D}" dt="2026-06-08T18:49:40.075" v="19" actId="20577"/>
          <ac:spMkLst>
            <pc:docMk/>
            <pc:sldMk cId="0" sldId="268"/>
            <ac:spMk id="32769" creationId="{C8FF8349-7E8B-C34C-B27A-1B6029B39797}"/>
          </ac:spMkLst>
        </pc:spChg>
        <pc:spChg chg="mod">
          <ac:chgData name="Shari LaGrange" userId="4793b78b7fb25346" providerId="LiveId" clId="{C9B22B63-1B71-4289-816F-3D92EF656E9D}" dt="2026-06-08T18:50:14.719" v="54" actId="20577"/>
          <ac:spMkLst>
            <pc:docMk/>
            <pc:sldMk cId="0" sldId="268"/>
            <ac:spMk id="32770" creationId="{1114010C-3634-1B44-977D-17B3D44C12F9}"/>
          </ac:spMkLst>
        </pc:spChg>
        <pc:spChg chg="mod">
          <ac:chgData name="Shari LaGrange" userId="4793b78b7fb25346" providerId="LiveId" clId="{C9B22B63-1B71-4289-816F-3D92EF656E9D}" dt="2026-06-08T18:50:22.011" v="58" actId="20577"/>
          <ac:spMkLst>
            <pc:docMk/>
            <pc:sldMk cId="0" sldId="268"/>
            <ac:spMk id="32771" creationId="{E6BADBB5-108D-E045-BD88-BFE4A66839FB}"/>
          </ac:spMkLst>
        </pc:spChg>
        <pc:spChg chg="mod">
          <ac:chgData name="Shari LaGrange" userId="4793b78b7fb25346" providerId="LiveId" clId="{C9B22B63-1B71-4289-816F-3D92EF656E9D}" dt="2026-06-08T18:50:26.796" v="62" actId="20577"/>
          <ac:spMkLst>
            <pc:docMk/>
            <pc:sldMk cId="0" sldId="268"/>
            <ac:spMk id="32772" creationId="{59EA3EE8-3EE7-6D4A-9AAA-8845C68C4F39}"/>
          </ac:spMkLst>
        </pc:spChg>
        <pc:spChg chg="mod">
          <ac:chgData name="Shari LaGrange" userId="4793b78b7fb25346" providerId="LiveId" clId="{C9B22B63-1B71-4289-816F-3D92EF656E9D}" dt="2026-06-08T18:52:30.451" v="124" actId="255"/>
          <ac:spMkLst>
            <pc:docMk/>
            <pc:sldMk cId="0" sldId="268"/>
            <ac:spMk id="32773" creationId="{4B4E83D9-EDE4-374C-834F-A46BFCB1618C}"/>
          </ac:spMkLst>
        </pc:spChg>
        <pc:spChg chg="mod">
          <ac:chgData name="Shari LaGrange" userId="4793b78b7fb25346" providerId="LiveId" clId="{C9B22B63-1B71-4289-816F-3D92EF656E9D}" dt="2026-06-08T18:51:21.407" v="69"/>
          <ac:spMkLst>
            <pc:docMk/>
            <pc:sldMk cId="0" sldId="268"/>
            <ac:spMk id="32774" creationId="{7ED4706B-F41D-A444-800C-C9D922941213}"/>
          </ac:spMkLst>
        </pc:spChg>
        <pc:spChg chg="mod">
          <ac:chgData name="Shari LaGrange" userId="4793b78b7fb25346" providerId="LiveId" clId="{C9B22B63-1B71-4289-816F-3D92EF656E9D}" dt="2026-06-08T21:05:26.826" v="1433" actId="20577"/>
          <ac:spMkLst>
            <pc:docMk/>
            <pc:sldMk cId="0" sldId="268"/>
            <ac:spMk id="32775" creationId="{C39D8CF6-BEB0-0F4F-97A8-7C26E94815A0}"/>
          </ac:spMkLst>
        </pc:spChg>
      </pc:sldChg>
      <pc:sldChg chg="modSp new mod">
        <pc:chgData name="Shari LaGrange" userId="4793b78b7fb25346" providerId="LiveId" clId="{C9B22B63-1B71-4289-816F-3D92EF656E9D}" dt="2026-06-08T23:26:16.385" v="1901" actId="20577"/>
        <pc:sldMkLst>
          <pc:docMk/>
          <pc:sldMk cId="1033352413" sldId="269"/>
        </pc:sldMkLst>
        <pc:spChg chg="mod">
          <ac:chgData name="Shari LaGrange" userId="4793b78b7fb25346" providerId="LiveId" clId="{C9B22B63-1B71-4289-816F-3D92EF656E9D}" dt="2026-06-08T20:25:13.086" v="402" actId="14100"/>
          <ac:spMkLst>
            <pc:docMk/>
            <pc:sldMk cId="1033352413" sldId="269"/>
            <ac:spMk id="2" creationId="{6C8A9D06-9362-AEA7-6287-1D3F50A3A47F}"/>
          </ac:spMkLst>
        </pc:spChg>
        <pc:spChg chg="mod">
          <ac:chgData name="Shari LaGrange" userId="4793b78b7fb25346" providerId="LiveId" clId="{C9B22B63-1B71-4289-816F-3D92EF656E9D}" dt="2026-06-08T23:26:16.385" v="1901" actId="20577"/>
          <ac:spMkLst>
            <pc:docMk/>
            <pc:sldMk cId="1033352413" sldId="269"/>
            <ac:spMk id="3" creationId="{A1D490AB-6D69-8944-A834-BECCFE4EE8B7}"/>
          </ac:spMkLst>
        </pc:spChg>
      </pc:sldChg>
      <pc:sldChg chg="addSp delSp modSp add mod">
        <pc:chgData name="Shari LaGrange" userId="4793b78b7fb25346" providerId="LiveId" clId="{C9B22B63-1B71-4289-816F-3D92EF656E9D}" dt="2026-06-08T23:29:25.647" v="2102" actId="20577"/>
        <pc:sldMkLst>
          <pc:docMk/>
          <pc:sldMk cId="3841972535" sldId="270"/>
        </pc:sldMkLst>
        <pc:spChg chg="mod">
          <ac:chgData name="Shari LaGrange" userId="4793b78b7fb25346" providerId="LiveId" clId="{C9B22B63-1B71-4289-816F-3D92EF656E9D}" dt="2026-06-08T23:29:08.126" v="2101" actId="1076"/>
          <ac:spMkLst>
            <pc:docMk/>
            <pc:sldMk cId="3841972535" sldId="270"/>
            <ac:spMk id="2" creationId="{4360CA89-CC47-737B-4A89-7CCAAB6BA8A5}"/>
          </ac:spMkLst>
        </pc:spChg>
        <pc:spChg chg="add del mod">
          <ac:chgData name="Shari LaGrange" userId="4793b78b7fb25346" providerId="LiveId" clId="{C9B22B63-1B71-4289-816F-3D92EF656E9D}" dt="2026-06-08T23:29:25.647" v="2102" actId="20577"/>
          <ac:spMkLst>
            <pc:docMk/>
            <pc:sldMk cId="3841972535" sldId="270"/>
            <ac:spMk id="3" creationId="{AF4E9E30-5CAB-7299-7FF6-6D46077B9575}"/>
          </ac:spMkLst>
        </pc:spChg>
        <pc:spChg chg="add mod">
          <ac:chgData name="Shari LaGrange" userId="4793b78b7fb25346" providerId="LiveId" clId="{C9B22B63-1B71-4289-816F-3D92EF656E9D}" dt="2026-06-08T20:29:20.446" v="563"/>
          <ac:spMkLst>
            <pc:docMk/>
            <pc:sldMk cId="3841972535" sldId="270"/>
            <ac:spMk id="4" creationId="{9EB8D5DD-9F10-62C1-B695-2DDFD3E17F99}"/>
          </ac:spMkLst>
        </pc:spChg>
      </pc:sldChg>
      <pc:sldChg chg="modSp add mod">
        <pc:chgData name="Shari LaGrange" userId="4793b78b7fb25346" providerId="LiveId" clId="{C9B22B63-1B71-4289-816F-3D92EF656E9D}" dt="2026-06-08T20:49:56.588" v="1247" actId="12"/>
        <pc:sldMkLst>
          <pc:docMk/>
          <pc:sldMk cId="3896265749" sldId="271"/>
        </pc:sldMkLst>
        <pc:spChg chg="mod">
          <ac:chgData name="Shari LaGrange" userId="4793b78b7fb25346" providerId="LiveId" clId="{C9B22B63-1B71-4289-816F-3D92EF656E9D}" dt="2026-06-08T20:46:54.317" v="1024" actId="1076"/>
          <ac:spMkLst>
            <pc:docMk/>
            <pc:sldMk cId="3896265749" sldId="271"/>
            <ac:spMk id="2" creationId="{72590E5B-4E50-592A-D687-CA81D0627D03}"/>
          </ac:spMkLst>
        </pc:spChg>
        <pc:spChg chg="mod">
          <ac:chgData name="Shari LaGrange" userId="4793b78b7fb25346" providerId="LiveId" clId="{C9B22B63-1B71-4289-816F-3D92EF656E9D}" dt="2026-06-08T20:49:56.588" v="1247" actId="12"/>
          <ac:spMkLst>
            <pc:docMk/>
            <pc:sldMk cId="3896265749" sldId="271"/>
            <ac:spMk id="3" creationId="{225B2695-940E-D291-8B12-5583A9E3C2A8}"/>
          </ac:spMkLst>
        </pc:spChg>
      </pc:sldChg>
      <pc:sldChg chg="addSp delSp modSp new mod">
        <pc:chgData name="Shari LaGrange" userId="4793b78b7fb25346" providerId="LiveId" clId="{C9B22B63-1B71-4289-816F-3D92EF656E9D}" dt="2026-06-08T21:08:10.604" v="1538" actId="20577"/>
        <pc:sldMkLst>
          <pc:docMk/>
          <pc:sldMk cId="3144397680" sldId="272"/>
        </pc:sldMkLst>
        <pc:spChg chg="mod">
          <ac:chgData name="Shari LaGrange" userId="4793b78b7fb25346" providerId="LiveId" clId="{C9B22B63-1B71-4289-816F-3D92EF656E9D}" dt="2026-06-08T20:50:30.694" v="1263" actId="1076"/>
          <ac:spMkLst>
            <pc:docMk/>
            <pc:sldMk cId="3144397680" sldId="272"/>
            <ac:spMk id="2" creationId="{911BE81F-91AB-AA84-62AD-57EBD6A515D8}"/>
          </ac:spMkLst>
        </pc:spChg>
        <pc:spChg chg="mod">
          <ac:chgData name="Shari LaGrange" userId="4793b78b7fb25346" providerId="LiveId" clId="{C9B22B63-1B71-4289-816F-3D92EF656E9D}" dt="2026-06-08T21:08:10.604" v="1538" actId="20577"/>
          <ac:spMkLst>
            <pc:docMk/>
            <pc:sldMk cId="3144397680" sldId="272"/>
            <ac:spMk id="3" creationId="{23B05F59-6A0A-B56B-2A0D-BEA92D96B5AD}"/>
          </ac:spMkLst>
        </pc:spChg>
        <pc:spChg chg="add del mod">
          <ac:chgData name="Shari LaGrange" userId="4793b78b7fb25346" providerId="LiveId" clId="{C9B22B63-1B71-4289-816F-3D92EF656E9D}" dt="2026-06-08T20:55:45.780" v="1335" actId="47"/>
          <ac:spMkLst>
            <pc:docMk/>
            <pc:sldMk cId="3144397680" sldId="272"/>
            <ac:spMk id="4" creationId="{216A6337-EE63-1C9E-ED89-93575EDC1D5F}"/>
          </ac:spMkLst>
        </pc:spChg>
        <pc:spChg chg="add">
          <ac:chgData name="Shari LaGrange" userId="4793b78b7fb25346" providerId="LiveId" clId="{C9B22B63-1B71-4289-816F-3D92EF656E9D}" dt="2026-06-08T20:55:27.469" v="1332"/>
          <ac:spMkLst>
            <pc:docMk/>
            <pc:sldMk cId="3144397680" sldId="272"/>
            <ac:spMk id="5" creationId="{36522E86-BC50-E9C9-2949-2DABB734C428}"/>
          </ac:spMkLst>
        </pc:spChg>
        <pc:spChg chg="add">
          <ac:chgData name="Shari LaGrange" userId="4793b78b7fb25346" providerId="LiveId" clId="{C9B22B63-1B71-4289-816F-3D92EF656E9D}" dt="2026-06-08T20:55:27.469" v="1332"/>
          <ac:spMkLst>
            <pc:docMk/>
            <pc:sldMk cId="3144397680" sldId="272"/>
            <ac:spMk id="6" creationId="{0C1CB5FB-2764-7960-4C29-1FABA6C1CED9}"/>
          </ac:spMkLst>
        </pc:spChg>
        <pc:picChg chg="add">
          <ac:chgData name="Shari LaGrange" userId="4793b78b7fb25346" providerId="LiveId" clId="{C9B22B63-1B71-4289-816F-3D92EF656E9D}" dt="2026-06-08T20:55:27.469" v="1332"/>
          <ac:picMkLst>
            <pc:docMk/>
            <pc:sldMk cId="3144397680" sldId="272"/>
            <ac:picMk id="2049" creationId="{CA93D696-22CA-7362-521A-169427B2A267}"/>
          </ac:picMkLst>
        </pc:picChg>
      </pc:sldChg>
      <pc:sldChg chg="addSp delSp modSp new mod">
        <pc:chgData name="Shari LaGrange" userId="4793b78b7fb25346" providerId="LiveId" clId="{C9B22B63-1B71-4289-816F-3D92EF656E9D}" dt="2026-06-08T21:17:56.806" v="1642" actId="20577"/>
        <pc:sldMkLst>
          <pc:docMk/>
          <pc:sldMk cId="1910166765" sldId="273"/>
        </pc:sldMkLst>
        <pc:spChg chg="mod">
          <ac:chgData name="Shari LaGrange" userId="4793b78b7fb25346" providerId="LiveId" clId="{C9B22B63-1B71-4289-816F-3D92EF656E9D}" dt="2026-06-08T21:04:38.526" v="1414" actId="1076"/>
          <ac:spMkLst>
            <pc:docMk/>
            <pc:sldMk cId="1910166765" sldId="273"/>
            <ac:spMk id="2" creationId="{F3D8B4F2-12F1-EA84-E4E4-D57521B983D3}"/>
          </ac:spMkLst>
        </pc:spChg>
        <pc:spChg chg="del">
          <ac:chgData name="Shari LaGrange" userId="4793b78b7fb25346" providerId="LiveId" clId="{C9B22B63-1B71-4289-816F-3D92EF656E9D}" dt="2026-06-08T20:57:36.112" v="1346" actId="478"/>
          <ac:spMkLst>
            <pc:docMk/>
            <pc:sldMk cId="1910166765" sldId="273"/>
            <ac:spMk id="3" creationId="{83D0251F-F1D2-452E-3276-90BA9B23750E}"/>
          </ac:spMkLst>
        </pc:spChg>
        <pc:spChg chg="add mod">
          <ac:chgData name="Shari LaGrange" userId="4793b78b7fb25346" providerId="LiveId" clId="{C9B22B63-1B71-4289-816F-3D92EF656E9D}" dt="2026-06-08T21:03:18.330" v="1396" actId="1076"/>
          <ac:spMkLst>
            <pc:docMk/>
            <pc:sldMk cId="1910166765" sldId="273"/>
            <ac:spMk id="4" creationId="{70EE3C7A-8883-34AB-319B-39D190204743}"/>
          </ac:spMkLst>
        </pc:spChg>
        <pc:spChg chg="add mod">
          <ac:chgData name="Shari LaGrange" userId="4793b78b7fb25346" providerId="LiveId" clId="{C9B22B63-1B71-4289-816F-3D92EF656E9D}" dt="2026-06-08T21:17:56.806" v="1642" actId="20577"/>
          <ac:spMkLst>
            <pc:docMk/>
            <pc:sldMk cId="1910166765" sldId="273"/>
            <ac:spMk id="5" creationId="{5A4F70DA-6F0B-DDFF-03ED-C03E77E9942B}"/>
          </ac:spMkLst>
        </pc:spChg>
        <pc:picChg chg="add mod">
          <ac:chgData name="Shari LaGrange" userId="4793b78b7fb25346" providerId="LiveId" clId="{C9B22B63-1B71-4289-816F-3D92EF656E9D}" dt="2026-06-08T21:16:58.040" v="1628" actId="1076"/>
          <ac:picMkLst>
            <pc:docMk/>
            <pc:sldMk cId="1910166765" sldId="273"/>
            <ac:picMk id="7" creationId="{C1CE74AD-80ED-E813-1A58-9DD158B5934E}"/>
          </ac:picMkLst>
        </pc:picChg>
        <pc:picChg chg="add del mod">
          <ac:chgData name="Shari LaGrange" userId="4793b78b7fb25346" providerId="LiveId" clId="{C9B22B63-1B71-4289-816F-3D92EF656E9D}" dt="2026-06-08T20:59:23.803" v="1357" actId="478"/>
          <ac:picMkLst>
            <pc:docMk/>
            <pc:sldMk cId="1910166765" sldId="273"/>
            <ac:picMk id="3073" creationId="{5AF11148-7B59-C4AA-B933-DF0E46FB3165}"/>
          </ac:picMkLst>
        </pc:picChg>
      </pc:sldChg>
      <pc:sldChg chg="new del">
        <pc:chgData name="Shari LaGrange" userId="4793b78b7fb25346" providerId="LiveId" clId="{C9B22B63-1B71-4289-816F-3D92EF656E9D}" dt="2026-06-08T21:06:16.541" v="1434" actId="2696"/>
        <pc:sldMkLst>
          <pc:docMk/>
          <pc:sldMk cId="2330633779" sldId="274"/>
        </pc:sldMkLst>
      </pc:sldChg>
      <pc:sldChg chg="delSp modSp new mod">
        <pc:chgData name="Shari LaGrange" userId="4793b78b7fb25346" providerId="LiveId" clId="{C9B22B63-1B71-4289-816F-3D92EF656E9D}" dt="2026-06-08T18:55:11.877" v="228" actId="21"/>
        <pc:sldMkLst>
          <pc:docMk/>
          <pc:sldMk cId="1804692804" sldId="275"/>
        </pc:sldMkLst>
        <pc:spChg chg="mod">
          <ac:chgData name="Shari LaGrange" userId="4793b78b7fb25346" providerId="LiveId" clId="{C9B22B63-1B71-4289-816F-3D92EF656E9D}" dt="2026-06-08T18:55:02.324" v="227" actId="20577"/>
          <ac:spMkLst>
            <pc:docMk/>
            <pc:sldMk cId="1804692804" sldId="275"/>
            <ac:spMk id="2" creationId="{BF256C94-91F3-5AD2-5BD9-FCE545B81264}"/>
          </ac:spMkLst>
        </pc:spChg>
        <pc:spChg chg="del">
          <ac:chgData name="Shari LaGrange" userId="4793b78b7fb25346" providerId="LiveId" clId="{C9B22B63-1B71-4289-816F-3D92EF656E9D}" dt="2026-06-08T18:55:11.877" v="228" actId="21"/>
          <ac:spMkLst>
            <pc:docMk/>
            <pc:sldMk cId="1804692804" sldId="275"/>
            <ac:spMk id="3" creationId="{E7C0ADCB-18A8-BC8B-59E8-8D0B60A574A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2E7044-5B15-FA4C-9782-C6B151F1EB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A53036-4AE1-7E49-97D2-94AA00F6E75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51AFBC-6736-F84E-B01E-5F0EB7AD03D0}" type="datetimeFigureOut">
              <a:rPr lang="en-US"/>
              <a:pPr>
                <a:defRPr/>
              </a:pPr>
              <a:t>6/8/2026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5C5920D-E95B-1B46-A8F5-40BB123892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11DE339-DD0D-2F48-A65E-308B602EA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DED5C-BFE0-1546-AA70-83FF5B6852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BEBCA-E264-5B4B-A376-4233BDA63C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C06776-B046-B547-9777-FBDFF889A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5EB2BDD0-298C-524D-BD6A-B0F14C7C85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0EAFD3ED-7525-8D47-9F3F-E029467633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0336D17D-058E-6C40-84BE-A2F4A78966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303196-5C5A-034D-9764-0B38F38D2FD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B73D5283-5B8A-254B-A368-CC1DEFECBB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31DFAFC4-B0AF-6B4E-AE3B-4BDC901764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128FC941-B660-CE40-9D68-2EF9EEDF70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227BED-0C80-5740-8084-17E8648A3BC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E6520E-2CCF-A84A-B040-7E32639469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EC5C60C-DA96-9941-8768-7A13FD301352}"/>
              </a:ext>
            </a:extLst>
          </p:cNvPr>
          <p:cNvSpPr/>
          <p:nvPr userDrawn="1"/>
        </p:nvSpPr>
        <p:spPr>
          <a:xfrm>
            <a:off x="3351213" y="700088"/>
            <a:ext cx="5489575" cy="5457825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48EF677-8D00-E24F-94C5-F01E3BF9186F}"/>
              </a:ext>
            </a:extLst>
          </p:cNvPr>
          <p:cNvGrpSpPr/>
          <p:nvPr userDrawn="1"/>
        </p:nvGrpSpPr>
        <p:grpSpPr>
          <a:xfrm>
            <a:off x="5703147" y="3346450"/>
            <a:ext cx="785707" cy="192088"/>
            <a:chOff x="5696373" y="3346450"/>
            <a:chExt cx="785707" cy="19208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7D127DC-5439-7542-9F22-AB75514DF8A2}"/>
                </a:ext>
              </a:extLst>
            </p:cNvPr>
            <p:cNvSpPr/>
            <p:nvPr userDrawn="1"/>
          </p:nvSpPr>
          <p:spPr>
            <a:xfrm>
              <a:off x="5994135" y="3346450"/>
              <a:ext cx="191030" cy="1920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55F9312-4008-4345-B887-EE3FEA6CFEAE}"/>
                </a:ext>
              </a:extLst>
            </p:cNvPr>
            <p:cNvSpPr/>
            <p:nvPr userDrawn="1"/>
          </p:nvSpPr>
          <p:spPr>
            <a:xfrm>
              <a:off x="6288088" y="3346450"/>
              <a:ext cx="193992" cy="1920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CB9E724-D0EE-C746-8056-C90723D0ECBA}"/>
                </a:ext>
              </a:extLst>
            </p:cNvPr>
            <p:cNvSpPr/>
            <p:nvPr userDrawn="1"/>
          </p:nvSpPr>
          <p:spPr>
            <a:xfrm>
              <a:off x="5696373" y="3346450"/>
              <a:ext cx="194840" cy="1920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5806" y="1675328"/>
            <a:ext cx="4000388" cy="1332242"/>
          </a:xfrm>
        </p:spPr>
        <p:txBody>
          <a:bodyPr>
            <a:noAutofit/>
          </a:bodyPr>
          <a:lstStyle>
            <a:lvl1pPr algn="ctr">
              <a:defRPr sz="4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6473" y="3862276"/>
            <a:ext cx="4763716" cy="709724"/>
          </a:xfrm>
        </p:spPr>
        <p:txBody>
          <a:bodyPr anchor="ctr">
            <a:noAutofit/>
          </a:bodyPr>
          <a:lstStyle>
            <a:lvl1pPr marL="0" indent="0" algn="ctr">
              <a:buNone/>
              <a:defRPr sz="2200" i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98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2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11CB33-1443-DA46-9095-750894B820AA}"/>
              </a:ext>
            </a:extLst>
          </p:cNvPr>
          <p:cNvSpPr/>
          <p:nvPr userDrawn="1"/>
        </p:nvSpPr>
        <p:spPr>
          <a:xfrm>
            <a:off x="515938" y="358775"/>
            <a:ext cx="11125200" cy="611822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BFA4A0F-E771-C44B-8EF4-6CEFA69A8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625" y="461317"/>
            <a:ext cx="10008359" cy="1211047"/>
          </a:xfrm>
        </p:spPr>
        <p:txBody>
          <a:bodyPr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DBDA52E-DB09-F640-94B1-63297BC08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3623" y="1874520"/>
            <a:ext cx="10008361" cy="1988820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A88D9A0-D97F-B34B-A821-D51EEB1F01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3623" y="4057650"/>
            <a:ext cx="10008361" cy="1988820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37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3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F370304-2217-994C-AAB1-D32CE625EDA7}"/>
              </a:ext>
            </a:extLst>
          </p:cNvPr>
          <p:cNvSpPr/>
          <p:nvPr userDrawn="1"/>
        </p:nvSpPr>
        <p:spPr>
          <a:xfrm>
            <a:off x="542925" y="366523"/>
            <a:ext cx="11125200" cy="6096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9BDE16-B340-7542-9280-7D4837E5A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625" y="461317"/>
            <a:ext cx="10008359" cy="1211047"/>
          </a:xfrm>
        </p:spPr>
        <p:txBody>
          <a:bodyPr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F3504CB2-C36C-4847-80A6-049FBE75C5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3623" y="1874520"/>
            <a:ext cx="4855845" cy="4360024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765BE69-5D34-4B4C-B9F0-4645314AC8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6139" y="1874520"/>
            <a:ext cx="4855845" cy="4360024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50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4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A356540-5534-654B-8100-E89AC29DF686}"/>
              </a:ext>
            </a:extLst>
          </p:cNvPr>
          <p:cNvSpPr/>
          <p:nvPr userDrawn="1"/>
        </p:nvSpPr>
        <p:spPr>
          <a:xfrm>
            <a:off x="0" y="0"/>
            <a:ext cx="1217295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0507" y="490967"/>
            <a:ext cx="10540101" cy="1211047"/>
          </a:xfrm>
        </p:spPr>
        <p:txBody>
          <a:bodyPr>
            <a:noAutofit/>
          </a:bodyPr>
          <a:lstStyle>
            <a:lvl1pPr marL="0" algn="ctr">
              <a:defRPr sz="57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896643" y="2160676"/>
            <a:ext cx="9433965" cy="1042416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1896643" y="3557015"/>
            <a:ext cx="9433965" cy="1042416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1896643" y="4953354"/>
            <a:ext cx="9433965" cy="1042416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A1AD5348-F4C4-F94E-ABD5-6F64F7656FB3}"/>
              </a:ext>
            </a:extLst>
          </p:cNvPr>
          <p:cNvSpPr>
            <a:spLocks/>
          </p:cNvSpPr>
          <p:nvPr userDrawn="1"/>
        </p:nvSpPr>
        <p:spPr bwMode="auto">
          <a:xfrm>
            <a:off x="790507" y="2246965"/>
            <a:ext cx="813006" cy="777100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E0905B88-AC32-004B-897C-CF7D836D9CCF}"/>
              </a:ext>
            </a:extLst>
          </p:cNvPr>
          <p:cNvSpPr>
            <a:spLocks/>
          </p:cNvSpPr>
          <p:nvPr userDrawn="1"/>
        </p:nvSpPr>
        <p:spPr bwMode="auto">
          <a:xfrm>
            <a:off x="797132" y="5116062"/>
            <a:ext cx="813006" cy="777100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CFB5491F-FDF0-8A4C-802D-FADA00F43A22}"/>
              </a:ext>
            </a:extLst>
          </p:cNvPr>
          <p:cNvSpPr>
            <a:spLocks/>
          </p:cNvSpPr>
          <p:nvPr userDrawn="1"/>
        </p:nvSpPr>
        <p:spPr bwMode="auto">
          <a:xfrm>
            <a:off x="790508" y="3744465"/>
            <a:ext cx="813006" cy="777100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9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5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69D417-F18D-6C49-B969-D6C8144C4C1B}"/>
              </a:ext>
            </a:extLst>
          </p:cNvPr>
          <p:cNvSpPr/>
          <p:nvPr userDrawn="1"/>
        </p:nvSpPr>
        <p:spPr>
          <a:xfrm>
            <a:off x="-1588" y="13252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02019" y="713340"/>
            <a:ext cx="5485464" cy="1105077"/>
          </a:xfrm>
        </p:spPr>
        <p:txBody>
          <a:bodyPr>
            <a:noAutofit/>
          </a:bodyPr>
          <a:lstStyle>
            <a:lvl1pPr marL="0" algn="l">
              <a:defRPr sz="33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202019" y="1818417"/>
            <a:ext cx="5485464" cy="4413325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6F715-A360-0847-860D-808D2F0BB9C8}"/>
              </a:ext>
            </a:extLst>
          </p:cNvPr>
          <p:cNvSpPr/>
          <p:nvPr userDrawn="1"/>
        </p:nvSpPr>
        <p:spPr>
          <a:xfrm>
            <a:off x="326679" y="713340"/>
            <a:ext cx="5489575" cy="5457825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7878E07-08CD-9647-8B49-DC09266F23A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35507" y="2465508"/>
            <a:ext cx="5084618" cy="192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>
                <a:latin typeface="+mj-lt"/>
              </a:rPr>
              <a:t>Click to edit Master title style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629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6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571ED9-AE3B-4846-93C5-82E9047AAD9C}"/>
              </a:ext>
            </a:extLst>
          </p:cNvPr>
          <p:cNvSpPr/>
          <p:nvPr userDrawn="1"/>
        </p:nvSpPr>
        <p:spPr>
          <a:xfrm>
            <a:off x="-1588" y="1815548"/>
            <a:ext cx="12193588" cy="5042452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713291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8001" y="2199504"/>
            <a:ext cx="5282441" cy="4378718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98444" y="2199504"/>
            <a:ext cx="5282441" cy="4378718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163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7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31E013-B41B-984B-AD43-2B7B2B37EFA3}"/>
              </a:ext>
            </a:extLst>
          </p:cNvPr>
          <p:cNvSpPr/>
          <p:nvPr userDrawn="1"/>
        </p:nvSpPr>
        <p:spPr>
          <a:xfrm>
            <a:off x="-1588" y="4744278"/>
            <a:ext cx="12193588" cy="18288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049" y="4839032"/>
            <a:ext cx="10463284" cy="639934"/>
          </a:xfrm>
        </p:spPr>
        <p:txBody>
          <a:bodyPr>
            <a:noAutofit/>
          </a:bodyPr>
          <a:lstStyle>
            <a:lvl1pPr marL="0"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28049" y="5478966"/>
            <a:ext cx="10463284" cy="994992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5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5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5527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8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1DF5F82-5C78-6D40-AB3C-3D65963A3043}"/>
              </a:ext>
            </a:extLst>
          </p:cNvPr>
          <p:cNvSpPr/>
          <p:nvPr userDrawn="1"/>
        </p:nvSpPr>
        <p:spPr>
          <a:xfrm>
            <a:off x="-1588" y="0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951C82-72DF-2A49-B5A3-EC29A7C9E0CD}"/>
              </a:ext>
            </a:extLst>
          </p:cNvPr>
          <p:cNvSpPr/>
          <p:nvPr userDrawn="1"/>
        </p:nvSpPr>
        <p:spPr>
          <a:xfrm>
            <a:off x="508000" y="395288"/>
            <a:ext cx="11125200" cy="1490662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838958" y="498158"/>
            <a:ext cx="10463284" cy="639934"/>
          </a:xfrm>
        </p:spPr>
        <p:txBody>
          <a:bodyPr>
            <a:noAutofit/>
          </a:bodyPr>
          <a:lstStyle>
            <a:lvl1pPr marL="0" algn="l">
              <a:defRPr sz="36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38958" y="1325880"/>
            <a:ext cx="10463284" cy="560070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3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3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9FB5047-670B-204B-9026-3840CD2AE3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000" y="2281238"/>
            <a:ext cx="11125200" cy="4344849"/>
          </a:xfrm>
        </p:spPr>
        <p:txBody>
          <a:bodyPr numCol="3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2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9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BB01454-0EF0-ED43-8FC4-DDF0AE387F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383385"/>
            <a:ext cx="11190288" cy="1244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29EE19E-03B3-3244-A564-A13444E9B068}"/>
              </a:ext>
            </a:extLst>
          </p:cNvPr>
          <p:cNvSpPr/>
          <p:nvPr userDrawn="1"/>
        </p:nvSpPr>
        <p:spPr>
          <a:xfrm>
            <a:off x="508000" y="383385"/>
            <a:ext cx="11190288" cy="12446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4D7908-4F41-DB49-A512-6EC3A76D51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1828422"/>
            <a:ext cx="11190288" cy="4749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F8FC67-3458-454E-BB5F-7817F383506A}"/>
              </a:ext>
            </a:extLst>
          </p:cNvPr>
          <p:cNvSpPr/>
          <p:nvPr userDrawn="1"/>
        </p:nvSpPr>
        <p:spPr>
          <a:xfrm>
            <a:off x="508000" y="1828422"/>
            <a:ext cx="11190288" cy="47498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508000" y="713291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73625" y="2014249"/>
            <a:ext cx="4716817" cy="4563973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98443" y="2014249"/>
            <a:ext cx="4874524" cy="4563973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047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10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F3F5FF-ADC8-E741-9DB1-F1231DA3E319}"/>
              </a:ext>
            </a:extLst>
          </p:cNvPr>
          <p:cNvSpPr/>
          <p:nvPr userDrawn="1"/>
        </p:nvSpPr>
        <p:spPr>
          <a:xfrm>
            <a:off x="1" y="377209"/>
            <a:ext cx="12192000" cy="138927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BACA43-6442-844D-A783-F674F6A846F3}"/>
              </a:ext>
            </a:extLst>
          </p:cNvPr>
          <p:cNvSpPr/>
          <p:nvPr userDrawn="1"/>
        </p:nvSpPr>
        <p:spPr>
          <a:xfrm>
            <a:off x="508000" y="2162175"/>
            <a:ext cx="11125200" cy="430688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508000" y="786013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73625" y="2415654"/>
            <a:ext cx="4716817" cy="4053625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98443" y="2415654"/>
            <a:ext cx="4874524" cy="4053625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7753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ycle / Proces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5A83B2-B368-0B40-A418-5F9BD277AA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46"/>
          <a:stretch/>
        </p:blipFill>
        <p:spPr>
          <a:xfrm>
            <a:off x="0" y="1105397"/>
            <a:ext cx="12892558" cy="575260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F211676-FA4B-9041-A1CD-960DCA3377DC}"/>
              </a:ext>
            </a:extLst>
          </p:cNvPr>
          <p:cNvSpPr/>
          <p:nvPr userDrawn="1"/>
        </p:nvSpPr>
        <p:spPr>
          <a:xfrm>
            <a:off x="4683989" y="1341347"/>
            <a:ext cx="2813970" cy="27382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7294"/>
            <a:ext cx="11125200" cy="899190"/>
          </a:xfrm>
        </p:spPr>
        <p:txBody>
          <a:bodyPr>
            <a:noAutofit/>
          </a:bodyPr>
          <a:lstStyle>
            <a:lvl1pPr marL="0" algn="ctr">
              <a:defRPr sz="52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865148" y="2058296"/>
            <a:ext cx="2451652" cy="1280214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78544B6-2101-744E-835F-174F541F2D2B}"/>
              </a:ext>
            </a:extLst>
          </p:cNvPr>
          <p:cNvSpPr/>
          <p:nvPr userDrawn="1"/>
        </p:nvSpPr>
        <p:spPr>
          <a:xfrm>
            <a:off x="6797522" y="3848963"/>
            <a:ext cx="2813970" cy="27382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97005381-244B-DC45-9BF9-126B17A958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79118" y="4530989"/>
            <a:ext cx="2451652" cy="1280214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357D1C3-09E4-A844-8278-E6598936708A}"/>
              </a:ext>
            </a:extLst>
          </p:cNvPr>
          <p:cNvSpPr/>
          <p:nvPr userDrawn="1"/>
        </p:nvSpPr>
        <p:spPr>
          <a:xfrm>
            <a:off x="2695658" y="3848963"/>
            <a:ext cx="2813970" cy="27382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C09C843D-49F7-0840-8A34-82843E1E67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77254" y="4530989"/>
            <a:ext cx="2451652" cy="1280214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Bent-Up Arrow 4">
            <a:extLst>
              <a:ext uri="{FF2B5EF4-FFF2-40B4-BE49-F238E27FC236}">
                <a16:creationId xmlns:a16="http://schemas.microsoft.com/office/drawing/2014/main" id="{7C42AE4F-27C7-CB45-8089-3333B75812F1}"/>
              </a:ext>
            </a:extLst>
          </p:cNvPr>
          <p:cNvSpPr/>
          <p:nvPr userDrawn="1"/>
        </p:nvSpPr>
        <p:spPr>
          <a:xfrm rot="5400000" flipH="1">
            <a:off x="3543096" y="2552325"/>
            <a:ext cx="603539" cy="895696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Bent-Up Arrow 40">
            <a:extLst>
              <a:ext uri="{FF2B5EF4-FFF2-40B4-BE49-F238E27FC236}">
                <a16:creationId xmlns:a16="http://schemas.microsoft.com/office/drawing/2014/main" id="{65F4C381-0E10-AB4F-AF60-5163B074CD4D}"/>
              </a:ext>
            </a:extLst>
          </p:cNvPr>
          <p:cNvSpPr/>
          <p:nvPr userDrawn="1"/>
        </p:nvSpPr>
        <p:spPr>
          <a:xfrm rot="16200000" flipH="1">
            <a:off x="5886995" y="5785776"/>
            <a:ext cx="603539" cy="895696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Bent-Up Arrow 41">
            <a:extLst>
              <a:ext uri="{FF2B5EF4-FFF2-40B4-BE49-F238E27FC236}">
                <a16:creationId xmlns:a16="http://schemas.microsoft.com/office/drawing/2014/main" id="{5C84F4BD-51E1-8246-8852-8BA7E226732A}"/>
              </a:ext>
            </a:extLst>
          </p:cNvPr>
          <p:cNvSpPr/>
          <p:nvPr userDrawn="1"/>
        </p:nvSpPr>
        <p:spPr>
          <a:xfrm rot="10800000" flipH="1">
            <a:off x="8122182" y="2698404"/>
            <a:ext cx="603539" cy="895696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3D01B5-0B7D-8E46-8321-BD7B64948062}"/>
              </a:ext>
            </a:extLst>
          </p:cNvPr>
          <p:cNvGrpSpPr/>
          <p:nvPr userDrawn="1"/>
        </p:nvGrpSpPr>
        <p:grpSpPr>
          <a:xfrm>
            <a:off x="5850778" y="3507604"/>
            <a:ext cx="480391" cy="134938"/>
            <a:chOff x="5888659" y="3441700"/>
            <a:chExt cx="480391" cy="13493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BB957DD-57EF-3645-AC81-D688F5E9A952}"/>
                </a:ext>
              </a:extLst>
            </p:cNvPr>
            <p:cNvSpPr/>
            <p:nvPr userDrawn="1"/>
          </p:nvSpPr>
          <p:spPr>
            <a:xfrm>
              <a:off x="6060109" y="3441700"/>
              <a:ext cx="137492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CBBAEA-8418-EC4D-8B49-B19FEE94429E}"/>
                </a:ext>
              </a:extLst>
            </p:cNvPr>
            <p:cNvSpPr/>
            <p:nvPr userDrawn="1"/>
          </p:nvSpPr>
          <p:spPr>
            <a:xfrm>
              <a:off x="6234734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DAC8E92-114B-A74E-AF32-B30E816D7201}"/>
                </a:ext>
              </a:extLst>
            </p:cNvPr>
            <p:cNvSpPr/>
            <p:nvPr userDrawn="1"/>
          </p:nvSpPr>
          <p:spPr>
            <a:xfrm>
              <a:off x="5888659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EFA2363-C6CD-C948-B67D-C716CB9BC11B}"/>
              </a:ext>
            </a:extLst>
          </p:cNvPr>
          <p:cNvGrpSpPr/>
          <p:nvPr userDrawn="1"/>
        </p:nvGrpSpPr>
        <p:grpSpPr>
          <a:xfrm>
            <a:off x="3862447" y="5986132"/>
            <a:ext cx="480391" cy="134938"/>
            <a:chOff x="5888659" y="3441700"/>
            <a:chExt cx="480391" cy="13493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6A33278-33DB-294A-9D29-8CA55703E413}"/>
                </a:ext>
              </a:extLst>
            </p:cNvPr>
            <p:cNvSpPr/>
            <p:nvPr userDrawn="1"/>
          </p:nvSpPr>
          <p:spPr>
            <a:xfrm>
              <a:off x="6060109" y="3441700"/>
              <a:ext cx="137492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6CCED25-4B9C-A846-88FF-A3DAD428E54D}"/>
                </a:ext>
              </a:extLst>
            </p:cNvPr>
            <p:cNvSpPr/>
            <p:nvPr userDrawn="1"/>
          </p:nvSpPr>
          <p:spPr>
            <a:xfrm>
              <a:off x="6234734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C21DF1-10B1-CF49-81EA-733CF27F45C2}"/>
                </a:ext>
              </a:extLst>
            </p:cNvPr>
            <p:cNvSpPr/>
            <p:nvPr userDrawn="1"/>
          </p:nvSpPr>
          <p:spPr>
            <a:xfrm>
              <a:off x="5888659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3B40EC5-5E19-B34C-B4CF-C42A1AC1186A}"/>
              </a:ext>
            </a:extLst>
          </p:cNvPr>
          <p:cNvGrpSpPr/>
          <p:nvPr userDrawn="1"/>
        </p:nvGrpSpPr>
        <p:grpSpPr>
          <a:xfrm>
            <a:off x="7964311" y="5986132"/>
            <a:ext cx="480391" cy="134938"/>
            <a:chOff x="5888659" y="3441700"/>
            <a:chExt cx="480391" cy="13493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01502CE-1988-8047-9CD1-BFBC4457C00B}"/>
                </a:ext>
              </a:extLst>
            </p:cNvPr>
            <p:cNvSpPr/>
            <p:nvPr userDrawn="1"/>
          </p:nvSpPr>
          <p:spPr>
            <a:xfrm>
              <a:off x="6060109" y="3441700"/>
              <a:ext cx="137492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D35D92F-6265-F746-B463-BA32A94307BB}"/>
                </a:ext>
              </a:extLst>
            </p:cNvPr>
            <p:cNvSpPr/>
            <p:nvPr userDrawn="1"/>
          </p:nvSpPr>
          <p:spPr>
            <a:xfrm>
              <a:off x="6234734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F6CC73E-2080-3F4C-9152-0411336792C5}"/>
                </a:ext>
              </a:extLst>
            </p:cNvPr>
            <p:cNvSpPr/>
            <p:nvPr userDrawn="1"/>
          </p:nvSpPr>
          <p:spPr>
            <a:xfrm>
              <a:off x="5888659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400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" grpId="0" animBg="1"/>
      <p:bldP spid="3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3AC31F-52A9-C448-A1DF-63E7D0E17D56}"/>
              </a:ext>
            </a:extLst>
          </p:cNvPr>
          <p:cNvSpPr/>
          <p:nvPr userDrawn="1"/>
        </p:nvSpPr>
        <p:spPr>
          <a:xfrm>
            <a:off x="398463" y="381000"/>
            <a:ext cx="11430000" cy="6096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715633"/>
            <a:ext cx="11125200" cy="584789"/>
          </a:xfrm>
        </p:spPr>
        <p:txBody>
          <a:bodyPr>
            <a:noAutofit/>
          </a:bodyPr>
          <a:lstStyle>
            <a:lvl1pPr marL="228600" algn="l">
              <a:defRPr sz="4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1635053"/>
            <a:ext cx="9547725" cy="841248"/>
          </a:xfr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640080" indent="0" algn="l">
              <a:buNone/>
              <a:defRPr sz="280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D856B2B-578E-5744-BC86-72C6E0CDE008}"/>
              </a:ext>
            </a:extLst>
          </p:cNvPr>
          <p:cNvSpPr/>
          <p:nvPr userDrawn="1"/>
        </p:nvSpPr>
        <p:spPr>
          <a:xfrm>
            <a:off x="-1588" y="13252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B24191-1F6B-E34A-BF32-8BDC797C5DCF}"/>
              </a:ext>
            </a:extLst>
          </p:cNvPr>
          <p:cNvSpPr/>
          <p:nvPr userDrawn="1"/>
        </p:nvSpPr>
        <p:spPr>
          <a:xfrm>
            <a:off x="508000" y="4440437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2AF578D-49C5-6541-BFD4-97DE1E3F01F6}"/>
              </a:ext>
            </a:extLst>
          </p:cNvPr>
          <p:cNvSpPr/>
          <p:nvPr userDrawn="1"/>
        </p:nvSpPr>
        <p:spPr>
          <a:xfrm>
            <a:off x="4389886" y="4440437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82F957-D9E9-B74C-A1D2-5E8B04D09658}"/>
              </a:ext>
            </a:extLst>
          </p:cNvPr>
          <p:cNvSpPr/>
          <p:nvPr userDrawn="1"/>
        </p:nvSpPr>
        <p:spPr>
          <a:xfrm>
            <a:off x="507999" y="2070195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5DE6B86-7B9E-1049-9DC7-40F2A18FEBE1}"/>
              </a:ext>
            </a:extLst>
          </p:cNvPr>
          <p:cNvSpPr/>
          <p:nvPr userDrawn="1"/>
        </p:nvSpPr>
        <p:spPr>
          <a:xfrm>
            <a:off x="4366266" y="2090043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284D0E-9C8D-014C-BAB0-E537B337F35B}"/>
              </a:ext>
            </a:extLst>
          </p:cNvPr>
          <p:cNvSpPr/>
          <p:nvPr userDrawn="1"/>
        </p:nvSpPr>
        <p:spPr>
          <a:xfrm>
            <a:off x="8195056" y="2090043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533F0CE-36C5-FA4B-9BED-B9B707F8BFFD}"/>
              </a:ext>
            </a:extLst>
          </p:cNvPr>
          <p:cNvSpPr/>
          <p:nvPr userDrawn="1"/>
        </p:nvSpPr>
        <p:spPr>
          <a:xfrm>
            <a:off x="8180199" y="4411552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856701"/>
            <a:ext cx="11125200" cy="584789"/>
          </a:xfrm>
        </p:spPr>
        <p:txBody>
          <a:bodyPr>
            <a:noAutofit/>
          </a:bodyPr>
          <a:lstStyle>
            <a:lvl1pPr marL="0" algn="ctr">
              <a:defRPr sz="5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39576" y="2072789"/>
            <a:ext cx="3253153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428245" y="2092637"/>
            <a:ext cx="3208011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256915" y="2105319"/>
            <a:ext cx="3208011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539576" y="4420589"/>
            <a:ext cx="3253153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466594" y="4443031"/>
            <a:ext cx="3208011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256915" y="4398870"/>
            <a:ext cx="3208011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06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5" grpId="0" animBg="1"/>
      <p:bldP spid="27" grpId="0" animBg="1"/>
      <p:bldP spid="28" grpId="0" animBg="1"/>
      <p:bldP spid="29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ADF475-C159-FF41-9E59-BB977A7DA82C}"/>
              </a:ext>
            </a:extLst>
          </p:cNvPr>
          <p:cNvSpPr/>
          <p:nvPr userDrawn="1"/>
        </p:nvSpPr>
        <p:spPr>
          <a:xfrm>
            <a:off x="263456" y="251791"/>
            <a:ext cx="11663501" cy="6347792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625" y="358446"/>
            <a:ext cx="10008359" cy="1164472"/>
          </a:xfrm>
        </p:spPr>
        <p:txBody>
          <a:bodyPr anchor="b">
            <a:noAutofit/>
          </a:bodyPr>
          <a:lstStyle>
            <a:lvl1pPr marL="0" algn="l">
              <a:defRPr sz="4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73625" y="1665028"/>
            <a:ext cx="10008359" cy="4811973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9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829C82-6520-C047-AE04-0A13168D6BD7}"/>
              </a:ext>
            </a:extLst>
          </p:cNvPr>
          <p:cNvSpPr/>
          <p:nvPr userDrawn="1"/>
        </p:nvSpPr>
        <p:spPr>
          <a:xfrm>
            <a:off x="6010275" y="0"/>
            <a:ext cx="6181725" cy="6884988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303854"/>
            <a:ext cx="5537200" cy="760670"/>
          </a:xfrm>
        </p:spPr>
        <p:txBody>
          <a:bodyPr anchor="t">
            <a:noAutofit/>
          </a:bodyPr>
          <a:lstStyle>
            <a:lvl1pPr marL="0" algn="ctr"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096000" y="1269241"/>
            <a:ext cx="5537200" cy="5098576"/>
          </a:xfrm>
        </p:spPr>
        <p:txBody>
          <a:bodyPr spcCol="182880">
            <a:normAutofit/>
          </a:bodyPr>
          <a:lstStyle>
            <a:lvl1pPr marL="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2pPr>
            <a:lvl3pPr marL="9144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3pPr>
            <a:lvl4pPr marL="13716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4pPr>
            <a:lvl5pPr marL="18288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65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D0538F4-3F8A-5743-84C7-D216AB93D9A9}"/>
              </a:ext>
            </a:extLst>
          </p:cNvPr>
          <p:cNvSpPr/>
          <p:nvPr userDrawn="1"/>
        </p:nvSpPr>
        <p:spPr>
          <a:xfrm>
            <a:off x="-1" y="0"/>
            <a:ext cx="12192001" cy="686831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417539"/>
            <a:ext cx="11125200" cy="1017225"/>
          </a:xfrm>
          <a:solidFill>
            <a:srgbClr val="FFFFFF"/>
          </a:solidFill>
        </p:spPr>
        <p:txBody>
          <a:bodyPr>
            <a:noAutofit/>
          </a:bodyPr>
          <a:lstStyle>
            <a:lvl1pPr marL="0" algn="ctr">
              <a:defRPr sz="33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364974" y="2904209"/>
            <a:ext cx="10268225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1364974" y="3827739"/>
            <a:ext cx="10268225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1364974" y="5674800"/>
            <a:ext cx="10268225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364974" y="1980679"/>
            <a:ext cx="10268226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364974" y="4751269"/>
            <a:ext cx="10268225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CDEACDAE-C3F8-1048-A7CC-793954924CB3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1994268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17E29689-BB0B-8B4A-BAF0-A6D7F50E216E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5693561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8BB91098-2754-E349-A793-9D15048F8530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2922970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AC4503A5-AD67-CF47-B3A5-E56FCC7E8D29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4788791"/>
            <a:ext cx="627476" cy="599765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CBB3E28C-8603-1D41-B293-9DF5BFDFBCF5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3846500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9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7440CF9C-9865-C14F-8547-FDEBF02D4683}"/>
              </a:ext>
            </a:extLst>
          </p:cNvPr>
          <p:cNvSpPr/>
          <p:nvPr userDrawn="1"/>
        </p:nvSpPr>
        <p:spPr>
          <a:xfrm>
            <a:off x="-1" y="0"/>
            <a:ext cx="12192001" cy="686831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94B338F-AE2E-9142-8F9E-6626076CFC4A}"/>
              </a:ext>
            </a:extLst>
          </p:cNvPr>
          <p:cNvSpPr/>
          <p:nvPr userDrawn="1"/>
        </p:nvSpPr>
        <p:spPr>
          <a:xfrm>
            <a:off x="625922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358446"/>
            <a:ext cx="11125200" cy="787966"/>
          </a:xfrm>
        </p:spPr>
        <p:txBody>
          <a:bodyPr anchor="b">
            <a:noAutofit/>
          </a:bodyPr>
          <a:lstStyle>
            <a:lvl1pPr marL="0" algn="ctr">
              <a:defRPr sz="33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768626" y="4638260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96F7DA9-1422-B349-80C8-F6098E551491}"/>
              </a:ext>
            </a:extLst>
          </p:cNvPr>
          <p:cNvSpPr/>
          <p:nvPr userDrawn="1"/>
        </p:nvSpPr>
        <p:spPr>
          <a:xfrm>
            <a:off x="3383980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29E66F15-EB17-AD4A-9BEF-22D7AE04827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26684" y="4638260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4FFDAC1-065C-3646-A1C6-0E78782241E2}"/>
              </a:ext>
            </a:extLst>
          </p:cNvPr>
          <p:cNvSpPr/>
          <p:nvPr userDrawn="1"/>
        </p:nvSpPr>
        <p:spPr>
          <a:xfrm>
            <a:off x="6142038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26BA6EB9-9A1E-0E4F-B17C-1039D0C8AE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84742" y="4638260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8EFBF7C-6968-4148-B375-E409AE0A88DC}"/>
              </a:ext>
            </a:extLst>
          </p:cNvPr>
          <p:cNvSpPr/>
          <p:nvPr userDrawn="1"/>
        </p:nvSpPr>
        <p:spPr>
          <a:xfrm>
            <a:off x="8900096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738E026D-A054-7147-91B8-23B56B53467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42800" y="4638260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36A21DA-E9DA-8C45-801A-A9A90826C338}"/>
              </a:ext>
            </a:extLst>
          </p:cNvPr>
          <p:cNvSpPr/>
          <p:nvPr userDrawn="1"/>
        </p:nvSpPr>
        <p:spPr>
          <a:xfrm>
            <a:off x="508000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B7455404-DA79-C54C-8A77-FBCAC682E79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0704" y="1996848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3068BB9-E420-D745-8DC9-69A11E13608E}"/>
              </a:ext>
            </a:extLst>
          </p:cNvPr>
          <p:cNvSpPr/>
          <p:nvPr userDrawn="1"/>
        </p:nvSpPr>
        <p:spPr>
          <a:xfrm>
            <a:off x="3266058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8875DCA5-9C96-ED49-B522-6FF06A33A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08762" y="1996848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B2DD266-D8D8-4141-8755-CE9D044B5253}"/>
              </a:ext>
            </a:extLst>
          </p:cNvPr>
          <p:cNvSpPr/>
          <p:nvPr userDrawn="1"/>
        </p:nvSpPr>
        <p:spPr>
          <a:xfrm>
            <a:off x="6024116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FD698468-EBF3-1C44-B0D1-3C24AE49087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66820" y="1996848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CEE813-0741-CC41-958D-6ADED6ED43E4}"/>
              </a:ext>
            </a:extLst>
          </p:cNvPr>
          <p:cNvSpPr/>
          <p:nvPr userDrawn="1"/>
        </p:nvSpPr>
        <p:spPr>
          <a:xfrm>
            <a:off x="8782174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04E1351F-777F-3E48-809F-22D7CF3599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924878" y="1996848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6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7" grpId="0" animBg="1"/>
      <p:bldP spid="29" grpId="0" animBg="1"/>
      <p:bldP spid="32" grpId="0" animBg="1"/>
      <p:bldP spid="34" grpId="0" animBg="1"/>
      <p:bldP spid="36" grpId="0" animBg="1"/>
      <p:bldP spid="38" grpId="0" animBg="1"/>
      <p:bldP spid="40" grpId="0" animBg="1"/>
      <p:bldP spid="42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B187E1-9D4E-3847-8318-1DF406E4E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363" y="351693"/>
            <a:ext cx="11471275" cy="615461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95AD243-15AB-0A40-A83C-ACFE191B75C2}"/>
              </a:ext>
            </a:extLst>
          </p:cNvPr>
          <p:cNvSpPr/>
          <p:nvPr userDrawn="1"/>
        </p:nvSpPr>
        <p:spPr>
          <a:xfrm>
            <a:off x="360363" y="351692"/>
            <a:ext cx="11471275" cy="6154616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60363" y="2476559"/>
            <a:ext cx="11471275" cy="1767882"/>
          </a:xfrm>
        </p:spPr>
        <p:txBody>
          <a:bodyPr>
            <a:noAutofit/>
          </a:bodyPr>
          <a:lstStyle>
            <a:lvl1pPr marL="0" algn="ctr"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60363" y="816939"/>
            <a:ext cx="11471275" cy="637287"/>
          </a:xfrm>
        </p:spPr>
        <p:txBody>
          <a:bodyPr anchor="ctr">
            <a:noAutofit/>
          </a:bodyPr>
          <a:lstStyle>
            <a:lvl1pPr marL="182880" indent="0" algn="ctr">
              <a:spcBef>
                <a:spcPts val="0"/>
              </a:spcBef>
              <a:buFontTx/>
              <a:buNone/>
              <a:defRPr sz="3200" b="1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C1ED0E79-26C1-B248-89EC-66F36D8A0D3C}"/>
              </a:ext>
            </a:extLst>
          </p:cNvPr>
          <p:cNvSpPr>
            <a:spLocks/>
          </p:cNvSpPr>
          <p:nvPr userDrawn="1"/>
        </p:nvSpPr>
        <p:spPr bwMode="auto">
          <a:xfrm>
            <a:off x="5501395" y="4831309"/>
            <a:ext cx="1138410" cy="108813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0D1DB5DC-3ECA-FA44-905E-15ACAF4B8ECF}"/>
              </a:ext>
            </a:extLst>
          </p:cNvPr>
          <p:cNvSpPr>
            <a:spLocks/>
          </p:cNvSpPr>
          <p:nvPr userDrawn="1"/>
        </p:nvSpPr>
        <p:spPr bwMode="auto">
          <a:xfrm>
            <a:off x="6912751" y="4831309"/>
            <a:ext cx="1138410" cy="108813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CD1D295F-F7ED-D447-BC31-6D586338FD4C}"/>
              </a:ext>
            </a:extLst>
          </p:cNvPr>
          <p:cNvSpPr>
            <a:spLocks/>
          </p:cNvSpPr>
          <p:nvPr userDrawn="1"/>
        </p:nvSpPr>
        <p:spPr bwMode="auto">
          <a:xfrm>
            <a:off x="4090039" y="4831308"/>
            <a:ext cx="1138410" cy="108813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0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line Slide Option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183CF7-6CD8-3441-9A59-3867AE608C2B}"/>
              </a:ext>
            </a:extLst>
          </p:cNvPr>
          <p:cNvSpPr/>
          <p:nvPr userDrawn="1"/>
        </p:nvSpPr>
        <p:spPr>
          <a:xfrm>
            <a:off x="541338" y="390525"/>
            <a:ext cx="11125200" cy="6097588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6CE3C0D-1B0D-3240-98E1-7C9A277F7935}"/>
              </a:ext>
            </a:extLst>
          </p:cNvPr>
          <p:cNvSpPr/>
          <p:nvPr userDrawn="1"/>
        </p:nvSpPr>
        <p:spPr>
          <a:xfrm>
            <a:off x="3503613" y="2833688"/>
            <a:ext cx="60325" cy="46037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A5CAE6-CBA2-FC49-82F7-D847EBE3EA63}"/>
              </a:ext>
            </a:extLst>
          </p:cNvPr>
          <p:cNvSpPr/>
          <p:nvPr userDrawn="1"/>
        </p:nvSpPr>
        <p:spPr>
          <a:xfrm>
            <a:off x="3606800" y="2833688"/>
            <a:ext cx="61913" cy="46037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706A284-BA80-5F45-9123-71EE52CAA741}"/>
              </a:ext>
            </a:extLst>
          </p:cNvPr>
          <p:cNvSpPr/>
          <p:nvPr userDrawn="1"/>
        </p:nvSpPr>
        <p:spPr>
          <a:xfrm>
            <a:off x="3397250" y="2833688"/>
            <a:ext cx="61913" cy="46037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82EC0BD-2A54-9944-8ACD-EB06ED78EF06}"/>
              </a:ext>
            </a:extLst>
          </p:cNvPr>
          <p:cNvSpPr/>
          <p:nvPr userDrawn="1"/>
        </p:nvSpPr>
        <p:spPr>
          <a:xfrm>
            <a:off x="6604000" y="2833688"/>
            <a:ext cx="61913" cy="46037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5831615-C365-2446-B852-770DA000D06A}"/>
              </a:ext>
            </a:extLst>
          </p:cNvPr>
          <p:cNvSpPr/>
          <p:nvPr userDrawn="1"/>
        </p:nvSpPr>
        <p:spPr>
          <a:xfrm>
            <a:off x="6710363" y="2833688"/>
            <a:ext cx="60325" cy="46037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6AE0C90-A9C7-5F40-970E-C6FBCD1CF140}"/>
              </a:ext>
            </a:extLst>
          </p:cNvPr>
          <p:cNvSpPr/>
          <p:nvPr userDrawn="1"/>
        </p:nvSpPr>
        <p:spPr>
          <a:xfrm>
            <a:off x="6500813" y="2833688"/>
            <a:ext cx="58737" cy="46037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44AA589-0B05-9147-B459-2A8AA9F2728C}"/>
              </a:ext>
            </a:extLst>
          </p:cNvPr>
          <p:cNvSpPr/>
          <p:nvPr userDrawn="1"/>
        </p:nvSpPr>
        <p:spPr>
          <a:xfrm>
            <a:off x="9736138" y="2833688"/>
            <a:ext cx="61912" cy="46037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5604EB2-3996-1C46-9ACF-737F9705C921}"/>
              </a:ext>
            </a:extLst>
          </p:cNvPr>
          <p:cNvSpPr/>
          <p:nvPr userDrawn="1"/>
        </p:nvSpPr>
        <p:spPr>
          <a:xfrm>
            <a:off x="9842500" y="2833688"/>
            <a:ext cx="58738" cy="46037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B54A111-0E40-DA44-A4C5-EBD1069315F8}"/>
              </a:ext>
            </a:extLst>
          </p:cNvPr>
          <p:cNvSpPr/>
          <p:nvPr userDrawn="1"/>
        </p:nvSpPr>
        <p:spPr>
          <a:xfrm>
            <a:off x="9631363" y="2833688"/>
            <a:ext cx="60325" cy="46037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E7B3ADB-AC37-BD43-8F32-8D4149E461C0}"/>
              </a:ext>
            </a:extLst>
          </p:cNvPr>
          <p:cNvSpPr/>
          <p:nvPr userDrawn="1"/>
        </p:nvSpPr>
        <p:spPr>
          <a:xfrm>
            <a:off x="3503613" y="5505450"/>
            <a:ext cx="60325" cy="46038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7136EFC-543F-2C42-88D7-AD534D22CF48}"/>
              </a:ext>
            </a:extLst>
          </p:cNvPr>
          <p:cNvSpPr/>
          <p:nvPr userDrawn="1"/>
        </p:nvSpPr>
        <p:spPr>
          <a:xfrm>
            <a:off x="3606800" y="5505450"/>
            <a:ext cx="61913" cy="46038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93B2E69-5C75-564D-A308-D180A3903B23}"/>
              </a:ext>
            </a:extLst>
          </p:cNvPr>
          <p:cNvSpPr/>
          <p:nvPr userDrawn="1"/>
        </p:nvSpPr>
        <p:spPr>
          <a:xfrm>
            <a:off x="3397250" y="5505450"/>
            <a:ext cx="61913" cy="46038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D9FDF74-1C7F-334F-9A68-ADE646758E1C}"/>
              </a:ext>
            </a:extLst>
          </p:cNvPr>
          <p:cNvSpPr/>
          <p:nvPr userDrawn="1"/>
        </p:nvSpPr>
        <p:spPr>
          <a:xfrm>
            <a:off x="6604000" y="5505450"/>
            <a:ext cx="61913" cy="46038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E37FD00-9F73-C149-804D-E2BDEF046768}"/>
              </a:ext>
            </a:extLst>
          </p:cNvPr>
          <p:cNvSpPr/>
          <p:nvPr userDrawn="1"/>
        </p:nvSpPr>
        <p:spPr>
          <a:xfrm>
            <a:off x="6710363" y="5505450"/>
            <a:ext cx="60325" cy="46038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99D0A55-E8F8-824F-8E68-EAAA98F79FBD}"/>
              </a:ext>
            </a:extLst>
          </p:cNvPr>
          <p:cNvSpPr/>
          <p:nvPr userDrawn="1"/>
        </p:nvSpPr>
        <p:spPr>
          <a:xfrm>
            <a:off x="6500813" y="5505450"/>
            <a:ext cx="58737" cy="46038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B5C7976-0B8C-9E41-B9A3-D61BCC2CEBDD}"/>
              </a:ext>
            </a:extLst>
          </p:cNvPr>
          <p:cNvSpPr/>
          <p:nvPr userDrawn="1"/>
        </p:nvSpPr>
        <p:spPr>
          <a:xfrm>
            <a:off x="9736138" y="5505450"/>
            <a:ext cx="61912" cy="46038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60B51DC-FE13-4E49-A78C-BF5A2B9C6086}"/>
              </a:ext>
            </a:extLst>
          </p:cNvPr>
          <p:cNvSpPr/>
          <p:nvPr userDrawn="1"/>
        </p:nvSpPr>
        <p:spPr>
          <a:xfrm>
            <a:off x="9842500" y="5505450"/>
            <a:ext cx="58738" cy="46038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AFB3094-E1B9-CF47-B56B-50E35397FA31}"/>
              </a:ext>
            </a:extLst>
          </p:cNvPr>
          <p:cNvSpPr/>
          <p:nvPr userDrawn="1"/>
        </p:nvSpPr>
        <p:spPr>
          <a:xfrm>
            <a:off x="9631363" y="5505450"/>
            <a:ext cx="60325" cy="46038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89A109A-17E3-AE48-A89B-9166F226F9FA}"/>
              </a:ext>
            </a:extLst>
          </p:cNvPr>
          <p:cNvSpPr/>
          <p:nvPr userDrawn="1"/>
        </p:nvSpPr>
        <p:spPr>
          <a:xfrm>
            <a:off x="2311400" y="3659188"/>
            <a:ext cx="2408238" cy="2393950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B76505E-7264-034D-B57A-3F46EFB53CED}"/>
              </a:ext>
            </a:extLst>
          </p:cNvPr>
          <p:cNvSpPr/>
          <p:nvPr userDrawn="1"/>
        </p:nvSpPr>
        <p:spPr>
          <a:xfrm>
            <a:off x="5416550" y="3659188"/>
            <a:ext cx="2408238" cy="2393950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95A3A19-4E1E-A741-8BE9-432894F50D43}"/>
              </a:ext>
            </a:extLst>
          </p:cNvPr>
          <p:cNvSpPr/>
          <p:nvPr userDrawn="1"/>
        </p:nvSpPr>
        <p:spPr>
          <a:xfrm>
            <a:off x="2311400" y="836613"/>
            <a:ext cx="2408238" cy="2393950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C067705-75FA-F043-AECC-2E157E73C1EE}"/>
              </a:ext>
            </a:extLst>
          </p:cNvPr>
          <p:cNvSpPr/>
          <p:nvPr userDrawn="1"/>
        </p:nvSpPr>
        <p:spPr>
          <a:xfrm>
            <a:off x="8545513" y="3659188"/>
            <a:ext cx="2408237" cy="2393950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BD266AD-9346-5D44-B70D-EC0556C9B06E}"/>
              </a:ext>
            </a:extLst>
          </p:cNvPr>
          <p:cNvSpPr/>
          <p:nvPr userDrawn="1"/>
        </p:nvSpPr>
        <p:spPr>
          <a:xfrm>
            <a:off x="5416550" y="836613"/>
            <a:ext cx="2408238" cy="2393950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85E8EE4-C239-1743-880A-1AE574F4DE36}"/>
              </a:ext>
            </a:extLst>
          </p:cNvPr>
          <p:cNvSpPr/>
          <p:nvPr userDrawn="1"/>
        </p:nvSpPr>
        <p:spPr>
          <a:xfrm>
            <a:off x="8545513" y="836613"/>
            <a:ext cx="2408237" cy="2393950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6200000">
            <a:off x="-1691409" y="3039142"/>
            <a:ext cx="6096000" cy="779719"/>
          </a:xfrm>
        </p:spPr>
        <p:txBody>
          <a:bodyPr>
            <a:noAutofit/>
          </a:bodyPr>
          <a:lstStyle>
            <a:lvl1pPr marL="0" algn="ctr">
              <a:defRPr sz="3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410691" y="1472944"/>
            <a:ext cx="2161309" cy="1094509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4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512424" y="1472944"/>
            <a:ext cx="2161309" cy="1094509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4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644794" y="1472944"/>
            <a:ext cx="2161309" cy="1094509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4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644794" y="4294909"/>
            <a:ext cx="2161309" cy="1094509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400" b="1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5512424" y="4294909"/>
            <a:ext cx="2161309" cy="1094509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400" b="1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2410691" y="4294909"/>
            <a:ext cx="2161309" cy="1094509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4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121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9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8FEB73F-1A3E-394A-AA59-620BB482D3AD}"/>
              </a:ext>
            </a:extLst>
          </p:cNvPr>
          <p:cNvSpPr/>
          <p:nvPr userDrawn="1"/>
        </p:nvSpPr>
        <p:spPr>
          <a:xfrm>
            <a:off x="398463" y="1692275"/>
            <a:ext cx="11430000" cy="478472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4A5D69-7F02-4A46-B9BB-35EF24D95F74}"/>
              </a:ext>
            </a:extLst>
          </p:cNvPr>
          <p:cNvSpPr/>
          <p:nvPr userDrawn="1"/>
        </p:nvSpPr>
        <p:spPr>
          <a:xfrm>
            <a:off x="398463" y="393700"/>
            <a:ext cx="11430000" cy="1298575"/>
          </a:xfrm>
          <a:prstGeom prst="rect">
            <a:avLst/>
          </a:prstGeom>
          <a:solidFill>
            <a:schemeClr val="tx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96D10121-2170-DB42-A21F-4C57A7B80790}"/>
              </a:ext>
            </a:extLst>
          </p:cNvPr>
          <p:cNvSpPr>
            <a:spLocks/>
          </p:cNvSpPr>
          <p:nvPr userDrawn="1"/>
        </p:nvSpPr>
        <p:spPr bwMode="auto">
          <a:xfrm>
            <a:off x="1211263" y="242252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E68D13C5-9DF3-0242-973D-78A6E9E7A421}"/>
              </a:ext>
            </a:extLst>
          </p:cNvPr>
          <p:cNvSpPr>
            <a:spLocks/>
          </p:cNvSpPr>
          <p:nvPr userDrawn="1"/>
        </p:nvSpPr>
        <p:spPr bwMode="auto">
          <a:xfrm>
            <a:off x="1211263" y="3838575"/>
            <a:ext cx="503237" cy="479425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528EB13B-D870-8D4E-BCC8-469F47FBD02A}"/>
              </a:ext>
            </a:extLst>
          </p:cNvPr>
          <p:cNvSpPr>
            <a:spLocks/>
          </p:cNvSpPr>
          <p:nvPr userDrawn="1"/>
        </p:nvSpPr>
        <p:spPr bwMode="auto">
          <a:xfrm>
            <a:off x="1211263" y="5295900"/>
            <a:ext cx="503237" cy="479425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113ABE86-2528-5C4D-95C0-8EDFB1DFCD7B}"/>
              </a:ext>
            </a:extLst>
          </p:cNvPr>
          <p:cNvSpPr>
            <a:spLocks/>
          </p:cNvSpPr>
          <p:nvPr userDrawn="1"/>
        </p:nvSpPr>
        <p:spPr bwMode="auto">
          <a:xfrm>
            <a:off x="6370641" y="2444750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DAAB2BAB-3473-3441-964A-9419A3797339}"/>
              </a:ext>
            </a:extLst>
          </p:cNvPr>
          <p:cNvSpPr>
            <a:spLocks/>
          </p:cNvSpPr>
          <p:nvPr userDrawn="1"/>
        </p:nvSpPr>
        <p:spPr bwMode="auto">
          <a:xfrm>
            <a:off x="6370641" y="3860800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1B5AA16D-9E77-8A4D-B8F6-F4BB571D9169}"/>
              </a:ext>
            </a:extLst>
          </p:cNvPr>
          <p:cNvSpPr>
            <a:spLocks/>
          </p:cNvSpPr>
          <p:nvPr userDrawn="1"/>
        </p:nvSpPr>
        <p:spPr bwMode="auto">
          <a:xfrm>
            <a:off x="6370641" y="531812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8938BB2-A07B-5445-BD83-273EC0D45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728" y="753589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F794336-3DC0-D649-8BEF-CADEEBEECD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9492" y="2348431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A8BE200-0CAE-1A48-BBFB-8AB094DBBD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29492" y="3759581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1F7BEA8-2B68-A94D-84BF-46B8DC081B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29492" y="5216909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F78FDE7-159F-5C4F-94E0-AC1225D5EA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87536" y="2348431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DAFA1B1-FE49-2445-92A8-ECFF971402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087536" y="3759581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C9039BA-C8BD-6A46-A9D0-BD29E1F0EA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87536" y="5230764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830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ives Option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F497B6-986D-804C-81F3-B7BE26DCF083}"/>
              </a:ext>
            </a:extLst>
          </p:cNvPr>
          <p:cNvSpPr/>
          <p:nvPr userDrawn="1"/>
        </p:nvSpPr>
        <p:spPr>
          <a:xfrm>
            <a:off x="-1588" y="0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CD9FD14F-866B-CE48-9941-4F2304B4C46E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201136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70717FAF-6EEA-0D4B-9F85-3DB240679A7A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476091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9A5DF538-8BAA-4546-8249-1124F5FCC2EA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289401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3D993824-973D-7C4F-9EBA-880A7D66BFFE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5684838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3EC16C0A-A32A-C44A-9BE1-D13D0DD8E7BB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383857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713291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638301" y="2835866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1638301" y="3759396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1638301" y="5606457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638301" y="1912336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638301" y="4682926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82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ives Option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8BB21E7-06DA-EB48-ABBE-2AE4753EB39F}"/>
              </a:ext>
            </a:extLst>
          </p:cNvPr>
          <p:cNvSpPr/>
          <p:nvPr userDrawn="1"/>
        </p:nvSpPr>
        <p:spPr>
          <a:xfrm>
            <a:off x="508000" y="390525"/>
            <a:ext cx="11125200" cy="152717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45808E-35EF-5542-BDDD-D8F68893B782}"/>
              </a:ext>
            </a:extLst>
          </p:cNvPr>
          <p:cNvSpPr/>
          <p:nvPr userDrawn="1"/>
        </p:nvSpPr>
        <p:spPr>
          <a:xfrm>
            <a:off x="508000" y="2552700"/>
            <a:ext cx="3322638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795F482-83D3-9242-A0BD-90FA8A982523}"/>
              </a:ext>
            </a:extLst>
          </p:cNvPr>
          <p:cNvSpPr/>
          <p:nvPr userDrawn="1"/>
        </p:nvSpPr>
        <p:spPr>
          <a:xfrm>
            <a:off x="8267700" y="2552700"/>
            <a:ext cx="3322638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331901F-74D3-5B40-960F-970A3C8B14B9}"/>
              </a:ext>
            </a:extLst>
          </p:cNvPr>
          <p:cNvSpPr/>
          <p:nvPr userDrawn="1"/>
        </p:nvSpPr>
        <p:spPr>
          <a:xfrm>
            <a:off x="4387850" y="2552700"/>
            <a:ext cx="3322638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856701"/>
            <a:ext cx="11125200" cy="584789"/>
          </a:xfrm>
        </p:spPr>
        <p:txBody>
          <a:bodyPr>
            <a:noAutofit/>
          </a:bodyPr>
          <a:lstStyle>
            <a:lvl1pPr marL="0" algn="ctr">
              <a:defRPr sz="5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49357" y="3564835"/>
            <a:ext cx="3021496" cy="119766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A9ECE79-3623-1742-B02D-0EF962C692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15131" y="3564835"/>
            <a:ext cx="3034748" cy="119766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5159A3A-4068-1E45-96E8-79A4A1FDA7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05739" y="3564835"/>
            <a:ext cx="3048000" cy="119766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968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ule Title Option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CD73E3C-5E60-2441-9C1C-2FD2C9604D75}"/>
              </a:ext>
            </a:extLst>
          </p:cNvPr>
          <p:cNvSpPr/>
          <p:nvPr userDrawn="1"/>
        </p:nvSpPr>
        <p:spPr>
          <a:xfrm>
            <a:off x="508000" y="390525"/>
            <a:ext cx="11125200" cy="152717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893277"/>
            <a:ext cx="11125200" cy="584789"/>
          </a:xfrm>
        </p:spPr>
        <p:txBody>
          <a:bodyPr>
            <a:noAutofit/>
          </a:bodyPr>
          <a:lstStyle>
            <a:lvl1pPr marL="0" algn="ctr">
              <a:defRPr sz="5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16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ule Title Option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F7F835-DAC2-214C-A864-CEAE615374F0}"/>
              </a:ext>
            </a:extLst>
          </p:cNvPr>
          <p:cNvSpPr/>
          <p:nvPr userDrawn="1"/>
        </p:nvSpPr>
        <p:spPr>
          <a:xfrm>
            <a:off x="0" y="0"/>
            <a:ext cx="1217295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B3D2A36-C834-944C-B484-0557693020A6}"/>
              </a:ext>
            </a:extLst>
          </p:cNvPr>
          <p:cNvSpPr/>
          <p:nvPr userDrawn="1"/>
        </p:nvSpPr>
        <p:spPr>
          <a:xfrm>
            <a:off x="220663" y="700088"/>
            <a:ext cx="5489575" cy="5457825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04E32299-C0AC-0E46-9874-4681EE319FE5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178752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CB86CF74-4F4C-F64E-936A-F3F3252F74D1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271621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B875EAA0-4721-CB4D-A35B-37CDBFED00D4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3644900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82864287-1380-A64F-A391-FF65C7D04F93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4573588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491" y="2452256"/>
            <a:ext cx="5084618" cy="1925780"/>
          </a:xfrm>
        </p:spPr>
        <p:txBody>
          <a:bodyPr>
            <a:noAutofit/>
          </a:bodyPr>
          <a:lstStyle>
            <a:lvl1pPr marL="0" algn="ctr">
              <a:defRPr sz="3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969458" y="2636890"/>
            <a:ext cx="4663741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969458" y="3564425"/>
            <a:ext cx="4663741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969458" y="1709355"/>
            <a:ext cx="4663741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969458" y="4491960"/>
            <a:ext cx="4663741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062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1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5EC5E4-83ED-514F-853E-AB724778CD15}"/>
              </a:ext>
            </a:extLst>
          </p:cNvPr>
          <p:cNvSpPr/>
          <p:nvPr userDrawn="1"/>
        </p:nvSpPr>
        <p:spPr>
          <a:xfrm>
            <a:off x="515938" y="358775"/>
            <a:ext cx="11125200" cy="611822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0FD9902-EDC6-AD4E-A5CD-9FBCAF7DE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625" y="461317"/>
            <a:ext cx="10008359" cy="1211047"/>
          </a:xfrm>
        </p:spPr>
        <p:txBody>
          <a:bodyPr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67DDD03F-8E78-EA4B-A5F1-C9F6D3307B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3623" y="1874520"/>
            <a:ext cx="10008361" cy="4360024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37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1C1A299-D8D3-684F-907C-2CDEC1AD5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A0D0651-86F5-D44D-B5E6-CBD1D6869B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7D4A8-B509-9F41-95E2-FA9222474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3458A7-00DB-2F4D-A10D-863E6495F149}" type="datetimeFigureOut">
              <a:rPr lang="en-US"/>
              <a:pPr>
                <a:defRPr/>
              </a:pPr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BBAED-22F8-C546-AC32-8B7E19298D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0B6A8-315C-1D47-8330-9680D2C2B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4B6B05-D73D-1A49-8C93-5682AA188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  <p:sldLayoutId id="2147483933" r:id="rId14"/>
    <p:sldLayoutId id="2147483934" r:id="rId15"/>
    <p:sldLayoutId id="2147483935" r:id="rId16"/>
    <p:sldLayoutId id="2147483936" r:id="rId17"/>
    <p:sldLayoutId id="2147483937" r:id="rId18"/>
    <p:sldLayoutId id="2147483938" r:id="rId19"/>
    <p:sldLayoutId id="2147483939" r:id="rId20"/>
    <p:sldLayoutId id="2147483940" r:id="rId21"/>
    <p:sldLayoutId id="2147483941" r:id="rId22"/>
    <p:sldLayoutId id="2147483942" r:id="rId23"/>
    <p:sldLayoutId id="2147483943" r:id="rId24"/>
    <p:sldLayoutId id="2147483944" r:id="rId2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video/overhead-shot-of-a-man-using-his-laptop-while-talking-on-the-phone-5271697/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hyperlink" Target="https://www.pexels.com/video/woman-talking-on-the-phone-while-using-a-laptop-3969435/" TargetMode="External"/><Relationship Id="rId5" Type="http://schemas.openxmlformats.org/officeDocument/2006/relationships/image" Target="../media/image7.jpg"/><Relationship Id="rId4" Type="http://schemas.openxmlformats.org/officeDocument/2006/relationships/hyperlink" Target="mailto:shari@heartlandpsych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Transgender" TargetMode="External"/><Relationship Id="rId3" Type="http://schemas.openxmlformats.org/officeDocument/2006/relationships/hyperlink" Target="https://en.wikipedia.org/wiki/Crisis_Text_Line" TargetMode="External"/><Relationship Id="rId7" Type="http://schemas.openxmlformats.org/officeDocument/2006/relationships/hyperlink" Target="https://en.wikipedia.org/wiki/United_States" TargetMode="External"/><Relationship Id="rId2" Type="http://schemas.openxmlformats.org/officeDocument/2006/relationships/hyperlink" Target="https://en.wikipedia.org/wiki/9-1-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uicide" TargetMode="External"/><Relationship Id="rId11" Type="http://schemas.openxmlformats.org/officeDocument/2006/relationships/hyperlink" Target="https://www.usancoa.army.mil/" TargetMode="External"/><Relationship Id="rId5" Type="http://schemas.openxmlformats.org/officeDocument/2006/relationships/hyperlink" Target="http://www.samaritansusa.org/" TargetMode="External"/><Relationship Id="rId10" Type="http://schemas.openxmlformats.org/officeDocument/2006/relationships/image" Target="../media/image9.jpg"/><Relationship Id="rId4" Type="http://schemas.openxmlformats.org/officeDocument/2006/relationships/hyperlink" Target="https://en.wikipedia.org/wiki/Samaritans_(charity)" TargetMode="External"/><Relationship Id="rId9" Type="http://schemas.openxmlformats.org/officeDocument/2006/relationships/hyperlink" Target="https://en.wikipedia.org/wiki/Non-binary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2">
            <a:extLst>
              <a:ext uri="{FF2B5EF4-FFF2-40B4-BE49-F238E27FC236}">
                <a16:creationId xmlns:a16="http://schemas.microsoft.com/office/drawing/2014/main" id="{26569B9A-5FC2-8040-BF84-F3F35E2950E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90925" y="1992702"/>
            <a:ext cx="4983163" cy="937823"/>
          </a:xfrm>
        </p:spPr>
        <p:txBody>
          <a:bodyPr/>
          <a:lstStyle/>
          <a:p>
            <a:pPr eaLnBrk="1" hangingPunct="1"/>
            <a:r>
              <a:rPr lang="en-US" altLang="en-US" dirty="0"/>
              <a:t>Making connections</a:t>
            </a:r>
          </a:p>
        </p:txBody>
      </p:sp>
      <p:sp>
        <p:nvSpPr>
          <p:cNvPr id="28674" name="Subtitle 3">
            <a:extLst>
              <a:ext uri="{FF2B5EF4-FFF2-40B4-BE49-F238E27FC236}">
                <a16:creationId xmlns:a16="http://schemas.microsoft.com/office/drawing/2014/main" id="{53C3E4A7-412A-9C43-80F1-77487C4A75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90925" y="3948113"/>
            <a:ext cx="4983163" cy="5381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Glegoo" pitchFamily="2" charset="0"/>
                <a:cs typeface="Glegoo" pitchFamily="2" charset="0"/>
              </a:rPr>
              <a:t>Positive Practice for Telemental Health</a:t>
            </a:r>
          </a:p>
          <a:p>
            <a:pPr eaLnBrk="1" hangingPunct="1"/>
            <a:endParaRPr lang="en-US" altLang="en-US" dirty="0">
              <a:ea typeface="Glegoo" pitchFamily="2" charset="0"/>
              <a:cs typeface="Glegoo" pitchFamily="2" charset="0"/>
            </a:endParaRPr>
          </a:p>
          <a:p>
            <a:pPr eaLnBrk="1" hangingPunct="1"/>
            <a:r>
              <a:rPr lang="en-US" altLang="en-US" dirty="0">
                <a:ea typeface="Glegoo" pitchFamily="2" charset="0"/>
                <a:cs typeface="Glegoo" pitchFamily="2" charset="0"/>
              </a:rPr>
              <a:t>Shari LaGrange-Aulich</a:t>
            </a:r>
          </a:p>
          <a:p>
            <a:pPr eaLnBrk="1" hangingPunct="1"/>
            <a:r>
              <a:rPr lang="en-US" altLang="en-US" sz="1600" dirty="0">
                <a:ea typeface="Glegoo" pitchFamily="2" charset="0"/>
                <a:cs typeface="Glegoo" pitchFamily="2" charset="0"/>
              </a:rPr>
              <a:t>Licensed Clinical Psychotherapist</a:t>
            </a:r>
          </a:p>
          <a:p>
            <a:pPr eaLnBrk="1" hangingPunct="1"/>
            <a:r>
              <a:rPr lang="en-US" altLang="en-US" sz="1600" dirty="0">
                <a:ea typeface="Glegoo" pitchFamily="2" charset="0"/>
                <a:cs typeface="Glegoo" pitchFamily="2" charset="0"/>
              </a:rPr>
              <a:t>Certified Telemental Health Provider</a:t>
            </a:r>
          </a:p>
          <a:p>
            <a:pPr eaLnBrk="1" hangingPunct="1"/>
            <a:r>
              <a:rPr lang="en-US" altLang="en-US" sz="1600" dirty="0">
                <a:ea typeface="Glegoo" pitchFamily="2" charset="0"/>
                <a:cs typeface="Glegoo" pitchFamily="2" charset="0"/>
              </a:rPr>
              <a:t>Heartland psychotherapy</a:t>
            </a:r>
          </a:p>
          <a:p>
            <a:pPr eaLnBrk="1" hangingPunct="1"/>
            <a:r>
              <a:rPr lang="en-US" altLang="en-US" sz="1600" dirty="0">
                <a:ea typeface="Glegoo" pitchFamily="2" charset="0"/>
                <a:cs typeface="Glegoo" pitchFamily="2" charset="0"/>
                <a:hlinkClick r:id="rId4"/>
              </a:rPr>
              <a:t>shari@heartlandpsych.com</a:t>
            </a:r>
            <a:endParaRPr lang="en-US" altLang="en-US" sz="1600" dirty="0">
              <a:ea typeface="Glegoo" pitchFamily="2" charset="0"/>
              <a:cs typeface="Glegoo" pitchFamily="2" charset="0"/>
            </a:endParaRPr>
          </a:p>
          <a:p>
            <a:pPr eaLnBrk="1" hangingPunct="1"/>
            <a:r>
              <a:rPr lang="en-US" altLang="en-US" sz="1600" dirty="0">
                <a:ea typeface="Glegoo" pitchFamily="2" charset="0"/>
                <a:cs typeface="Glegoo" pitchFamily="2" charset="0"/>
              </a:rPr>
              <a:t>785-492-5940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BEA15B-1BC4-BF22-647E-130229B408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171926" y="2648309"/>
            <a:ext cx="2896429" cy="20339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132EE3-7949-4BC9-17C0-E4AC162B75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61628" y="1699404"/>
            <a:ext cx="2045142" cy="370073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C8FF8349-7E8B-C34C-B27A-1B6029B397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 rot="16200000">
            <a:off x="-1855787" y="3122613"/>
            <a:ext cx="6096000" cy="584200"/>
          </a:xfrm>
        </p:spPr>
        <p:txBody>
          <a:bodyPr/>
          <a:lstStyle/>
          <a:p>
            <a:pPr eaLnBrk="1" hangingPunct="1"/>
            <a:r>
              <a:rPr lang="en-US" altLang="en-US" dirty="0"/>
              <a:t>AGENDA</a:t>
            </a:r>
          </a:p>
        </p:txBody>
      </p:sp>
      <p:sp>
        <p:nvSpPr>
          <p:cNvPr id="32770" name="Text Placeholder 2">
            <a:extLst>
              <a:ext uri="{FF2B5EF4-FFF2-40B4-BE49-F238E27FC236}">
                <a16:creationId xmlns:a16="http://schemas.microsoft.com/office/drawing/2014/main" id="{1114010C-3634-1B44-977D-17B3D44C12F9}"/>
              </a:ext>
            </a:extLst>
          </p:cNvPr>
          <p:cNvSpPr>
            <a:spLocks noGrp="1" noChangeArrowheads="1"/>
          </p:cNvSpPr>
          <p:nvPr>
            <p:ph type="body" sz="quarter" idx="16"/>
          </p:nvPr>
        </p:nvSpPr>
        <p:spPr>
          <a:xfrm>
            <a:off x="2416175" y="1725613"/>
            <a:ext cx="2178050" cy="63658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Glegoo" pitchFamily="2" charset="0"/>
              </a:rPr>
              <a:t>OPINIONS ON TELEHEALTH?</a:t>
            </a:r>
          </a:p>
        </p:txBody>
      </p:sp>
      <p:sp>
        <p:nvSpPr>
          <p:cNvPr id="32771" name="Text Placeholder 3">
            <a:extLst>
              <a:ext uri="{FF2B5EF4-FFF2-40B4-BE49-F238E27FC236}">
                <a16:creationId xmlns:a16="http://schemas.microsoft.com/office/drawing/2014/main" id="{E6BADBB5-108D-E045-BD88-BFE4A66839FB}"/>
              </a:ext>
            </a:extLst>
          </p:cNvPr>
          <p:cNvSpPr>
            <a:spLocks noGrp="1" noChangeArrowheads="1"/>
          </p:cNvSpPr>
          <p:nvPr>
            <p:ph type="body" sz="quarter" idx="17"/>
          </p:nvPr>
        </p:nvSpPr>
        <p:spPr>
          <a:xfrm>
            <a:off x="5530850" y="1697038"/>
            <a:ext cx="2179638" cy="63658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Glegoo" pitchFamily="2" charset="0"/>
              </a:rPr>
              <a:t>PROS</a:t>
            </a:r>
          </a:p>
        </p:txBody>
      </p:sp>
      <p:sp>
        <p:nvSpPr>
          <p:cNvPr id="32772" name="Text Placeholder 4">
            <a:extLst>
              <a:ext uri="{FF2B5EF4-FFF2-40B4-BE49-F238E27FC236}">
                <a16:creationId xmlns:a16="http://schemas.microsoft.com/office/drawing/2014/main" id="{59EA3EE8-3EE7-6D4A-9AAA-8845C68C4F39}"/>
              </a:ext>
            </a:extLst>
          </p:cNvPr>
          <p:cNvSpPr>
            <a:spLocks noGrp="1" noChangeArrowheads="1"/>
          </p:cNvSpPr>
          <p:nvPr>
            <p:ph type="body" sz="quarter" idx="18"/>
          </p:nvPr>
        </p:nvSpPr>
        <p:spPr>
          <a:xfrm>
            <a:off x="8656638" y="1641475"/>
            <a:ext cx="2179637" cy="6365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Glegoo" pitchFamily="2" charset="0"/>
              </a:rPr>
              <a:t>CONS</a:t>
            </a:r>
          </a:p>
        </p:txBody>
      </p:sp>
      <p:sp>
        <p:nvSpPr>
          <p:cNvPr id="32773" name="Text Placeholder 5">
            <a:extLst>
              <a:ext uri="{FF2B5EF4-FFF2-40B4-BE49-F238E27FC236}">
                <a16:creationId xmlns:a16="http://schemas.microsoft.com/office/drawing/2014/main" id="{4B4E83D9-EDE4-374C-834F-A46BFCB1618C}"/>
              </a:ext>
            </a:extLst>
          </p:cNvPr>
          <p:cNvSpPr>
            <a:spLocks noGrp="1" noChangeArrowheads="1"/>
          </p:cNvSpPr>
          <p:nvPr>
            <p:ph type="body" sz="quarter" idx="19"/>
          </p:nvPr>
        </p:nvSpPr>
        <p:spPr>
          <a:xfrm>
            <a:off x="2416175" y="4578350"/>
            <a:ext cx="2178050" cy="6365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000" dirty="0">
                <a:ea typeface="Glegoo" pitchFamily="2" charset="0"/>
              </a:rPr>
              <a:t>DIAGNOSTIC ASSESSMENT &amp;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>
                <a:ea typeface="Glegoo" pitchFamily="2" charset="0"/>
              </a:rPr>
              <a:t>TREATMENT MODALITIES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Glegoo" pitchFamily="2" charset="0"/>
            </a:endParaRPr>
          </a:p>
        </p:txBody>
      </p:sp>
      <p:sp>
        <p:nvSpPr>
          <p:cNvPr id="32774" name="Text Placeholder 6">
            <a:extLst>
              <a:ext uri="{FF2B5EF4-FFF2-40B4-BE49-F238E27FC236}">
                <a16:creationId xmlns:a16="http://schemas.microsoft.com/office/drawing/2014/main" id="{7ED4706B-F41D-A444-800C-C9D922941213}"/>
              </a:ext>
            </a:extLst>
          </p:cNvPr>
          <p:cNvSpPr>
            <a:spLocks noGrp="1" noChangeArrowheads="1"/>
          </p:cNvSpPr>
          <p:nvPr>
            <p:ph type="body" sz="quarter" idx="20"/>
          </p:nvPr>
        </p:nvSpPr>
        <p:spPr>
          <a:xfrm>
            <a:off x="5530850" y="4510088"/>
            <a:ext cx="2179638" cy="63658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>
                <a:ea typeface="Glegoo" pitchFamily="2" charset="0"/>
              </a:rPr>
              <a:t>CRISIS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Glegoo" pitchFamily="2" charset="0"/>
            </a:endParaRPr>
          </a:p>
        </p:txBody>
      </p:sp>
      <p:sp>
        <p:nvSpPr>
          <p:cNvPr id="32775" name="Text Placeholder 7">
            <a:extLst>
              <a:ext uri="{FF2B5EF4-FFF2-40B4-BE49-F238E27FC236}">
                <a16:creationId xmlns:a16="http://schemas.microsoft.com/office/drawing/2014/main" id="{C39D8CF6-BEB0-0F4F-97A8-7C26E94815A0}"/>
              </a:ext>
            </a:extLst>
          </p:cNvPr>
          <p:cNvSpPr>
            <a:spLocks noGrp="1" noChangeArrowheads="1"/>
          </p:cNvSpPr>
          <p:nvPr>
            <p:ph type="body" sz="quarter" idx="21"/>
          </p:nvPr>
        </p:nvSpPr>
        <p:spPr>
          <a:xfrm>
            <a:off x="8428008" y="4537075"/>
            <a:ext cx="2674188" cy="6365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000" dirty="0">
                <a:ea typeface="Glegoo" pitchFamily="2" charset="0"/>
              </a:rPr>
              <a:t>QUESTIONS?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41658" y="1507706"/>
            <a:ext cx="9713912" cy="584200"/>
          </a:xfrm>
        </p:spPr>
        <p:txBody>
          <a:bodyPr/>
          <a:lstStyle/>
          <a:p>
            <a:pPr eaLnBrk="1" hangingPunct="1"/>
            <a:r>
              <a:rPr lang="en-US" altLang="en-US" dirty="0"/>
              <a:t>WHAT DO YOU THINK?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330974-8BB6-98D5-E2AC-DBBC42178802}"/>
              </a:ext>
            </a:extLst>
          </p:cNvPr>
          <p:cNvSpPr txBox="1"/>
          <p:nvPr/>
        </p:nvSpPr>
        <p:spPr>
          <a:xfrm>
            <a:off x="2216989" y="2570672"/>
            <a:ext cx="708228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800" dirty="0"/>
              <a:t>TELEMENTAL PSYCHOLOGY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Diagnostic interviews and screenings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Individual, group, and family psychotherapy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Psychological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Supervision of psychology trainees </a:t>
            </a:r>
          </a:p>
          <a:p>
            <a:pPr algn="ctr"/>
            <a:r>
              <a:rPr lang="en-US" sz="2400" dirty="0"/>
              <a:t>(American Psychiatric Association, 2006)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A9D06-9362-AEA7-6287-1D3F50A3A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8845" y="629369"/>
            <a:ext cx="2176658" cy="584789"/>
          </a:xfrm>
        </p:spPr>
        <p:txBody>
          <a:bodyPr/>
          <a:lstStyle/>
          <a:p>
            <a:r>
              <a:rPr lang="en-US" dirty="0"/>
              <a:t>PROS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D490AB-6D69-8944-A834-BECCFE4EE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6443" y="1334929"/>
            <a:ext cx="9547725" cy="5126256"/>
          </a:xfrm>
        </p:spPr>
        <p:txBody>
          <a:bodyPr/>
          <a:lstStyle/>
          <a:p>
            <a:pPr marL="982980" indent="-342900">
              <a:buFont typeface="Arial" panose="020B0604020202020204" pitchFamily="34" charset="0"/>
              <a:buChar char="•"/>
            </a:pPr>
            <a:r>
              <a:rPr lang="en-US" sz="1800" dirty="0"/>
              <a:t>Accessibility: Excellent for individuals in remote areas, those with physical disabilities, or people lacking local specialists.</a:t>
            </a:r>
          </a:p>
          <a:p>
            <a:pPr marL="982980" indent="-342900">
              <a:buFont typeface="Arial" panose="020B0604020202020204" pitchFamily="34" charset="0"/>
              <a:buChar char="•"/>
            </a:pPr>
            <a:r>
              <a:rPr lang="en-US" sz="1800" dirty="0"/>
              <a:t>Convenience: Eliminates commute times and travel expenses, making it easier to fit sessions into busy schedules.</a:t>
            </a:r>
          </a:p>
          <a:p>
            <a:pPr marL="982980" indent="-342900">
              <a:buFont typeface="Arial" panose="020B0604020202020204" pitchFamily="34" charset="0"/>
              <a:buChar char="•"/>
            </a:pPr>
            <a:r>
              <a:rPr lang="en-US" sz="1800" dirty="0"/>
              <a:t>Greater Comfort: Allows clients to engage in sessions from a familiar, safe environment, which can often reduce initial social anxiety.</a:t>
            </a:r>
          </a:p>
          <a:p>
            <a:pPr marL="982980" indent="-342900">
              <a:buFont typeface="Arial" panose="020B0604020202020204" pitchFamily="34" charset="0"/>
              <a:buChar char="•"/>
            </a:pPr>
            <a:r>
              <a:rPr lang="en-US" sz="1800" dirty="0"/>
              <a:t>Reduced Stigma: Offers more discretion as clients do not need to be seen entering a psychologist’s office. </a:t>
            </a:r>
          </a:p>
          <a:p>
            <a:pPr marL="982980" indent="-342900">
              <a:buFont typeface="Arial" panose="020B0604020202020204" pitchFamily="34" charset="0"/>
              <a:buChar char="•"/>
            </a:pPr>
            <a:r>
              <a:rPr lang="en-US" sz="1800" dirty="0"/>
              <a:t>Consistency: Research shows online clients tend to have higher treatment completion rates, canceling less often due to minor illnesses or scheduling conflicts.</a:t>
            </a:r>
          </a:p>
          <a:p>
            <a:pPr marL="982980" indent="-342900">
              <a:buFont typeface="Arial" panose="020B0604020202020204" pitchFamily="34" charset="0"/>
              <a:buChar char="•"/>
            </a:pPr>
            <a:r>
              <a:rPr lang="en-US" sz="1800" dirty="0"/>
              <a:t>Behavioral Activation: Part of coping with psychological problems may include less isolation and attending in person.</a:t>
            </a:r>
          </a:p>
          <a:p>
            <a:pPr marL="982980" indent="-342900">
              <a:buFont typeface="Arial" panose="020B0604020202020204" pitchFamily="34" charset="0"/>
              <a:buChar char="•"/>
            </a:pPr>
            <a:r>
              <a:rPr lang="en-US" sz="1800" dirty="0"/>
              <a:t>Can prevent burnout for therapists to be able to work from the comforts of home</a:t>
            </a:r>
          </a:p>
          <a:p>
            <a:pPr marL="982980" indent="-342900">
              <a:buFont typeface="Arial" panose="020B0604020202020204" pitchFamily="34" charset="0"/>
              <a:buChar char="•"/>
            </a:pPr>
            <a:r>
              <a:rPr lang="en-US" sz="1800" dirty="0"/>
              <a:t>Flexibility: Can be done at home- or- in office. (e.g., bad weather or slight illness)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3352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2A363-B70C-CE52-716F-0FF155A63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0CA89-CC47-737B-4A89-7CCAAB6B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2488" y="499973"/>
            <a:ext cx="2252453" cy="584789"/>
          </a:xfrm>
        </p:spPr>
        <p:txBody>
          <a:bodyPr/>
          <a:lstStyle/>
          <a:p>
            <a:r>
              <a:rPr lang="en-US" dirty="0"/>
              <a:t>CONS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E9E30-5CAB-7299-7FF6-6D46077B9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9224" y="1276710"/>
            <a:ext cx="10314896" cy="5176208"/>
          </a:xfrm>
        </p:spPr>
        <p:txBody>
          <a:bodyPr/>
          <a:lstStyle/>
          <a:p>
            <a:pPr marL="982980" indent="-342900">
              <a:buFont typeface="Arial" panose="020B0604020202020204" pitchFamily="34" charset="0"/>
              <a:buChar char="•"/>
            </a:pPr>
            <a:r>
              <a:rPr lang="en-US" sz="1800" dirty="0"/>
              <a:t>Mirror neurons- Large debate over “human </a:t>
            </a:r>
            <a:r>
              <a:rPr lang="en-US" sz="1800" dirty="0" err="1"/>
              <a:t>wifi</a:t>
            </a:r>
            <a:r>
              <a:rPr lang="en-US" sz="1800" dirty="0"/>
              <a:t>” and co-regulation. “The vibes”</a:t>
            </a:r>
          </a:p>
          <a:p>
            <a:pPr marL="982980" indent="-342900">
              <a:buFont typeface="Arial" panose="020B0604020202020204" pitchFamily="34" charset="0"/>
              <a:buChar char="•"/>
            </a:pPr>
            <a:r>
              <a:rPr lang="en-US" sz="1800" dirty="0"/>
              <a:t>Privacy and Space Constraints: Not everyone has a private, quiet space at home to speak openly, which can inhibit honest communication. (in the car –or tractor, others present in the home)</a:t>
            </a:r>
          </a:p>
          <a:p>
            <a:pPr marL="982980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Cybersafety</a:t>
            </a:r>
            <a:r>
              <a:rPr lang="en-US" sz="1800" dirty="0"/>
              <a:t>: non HIPPA compliant platforms and some agencies sell third party information. (</a:t>
            </a:r>
            <a:r>
              <a:rPr lang="en-US" sz="1800" dirty="0" err="1"/>
              <a:t>Talkspace</a:t>
            </a:r>
            <a:r>
              <a:rPr lang="en-US" sz="1800" dirty="0"/>
              <a:t>, Headway)</a:t>
            </a:r>
          </a:p>
          <a:p>
            <a:pPr marL="982980" indent="-342900">
              <a:buFont typeface="Arial" panose="020B0604020202020204" pitchFamily="34" charset="0"/>
              <a:buChar char="•"/>
            </a:pPr>
            <a:r>
              <a:rPr lang="en-US" sz="1800" dirty="0"/>
              <a:t>Technical Issues: Unreliable internet connections, audio/video lags, or software malfunctions can disrupt the therapeutic flow and cause frustration. </a:t>
            </a:r>
          </a:p>
          <a:p>
            <a:pPr marL="982980" indent="-342900">
              <a:buFont typeface="Arial" panose="020B0604020202020204" pitchFamily="34" charset="0"/>
              <a:buChar char="•"/>
            </a:pPr>
            <a:r>
              <a:rPr lang="en-US" sz="1800" dirty="0"/>
              <a:t>Not Suitable for Everyone: Highly severe conditions or intellectual disabilities are often better treated in person, where constant physical safety and structured monitoring are available.</a:t>
            </a:r>
          </a:p>
          <a:p>
            <a:pPr marL="982980" indent="-342900">
              <a:buFont typeface="Arial" panose="020B0604020202020204" pitchFamily="34" charset="0"/>
              <a:buChar char="•"/>
            </a:pPr>
            <a:r>
              <a:rPr lang="en-US" sz="1800" dirty="0"/>
              <a:t>Dependency/Boundaries: Some large platforms offer 24/7 access by text or on-demand sessions to clients.</a:t>
            </a:r>
          </a:p>
          <a:p>
            <a:pPr marL="982980" indent="-342900">
              <a:buFont typeface="Arial" panose="020B0604020202020204" pitchFamily="34" charset="0"/>
              <a:buChar char="•"/>
            </a:pPr>
            <a:r>
              <a:rPr lang="en-US" sz="1800" dirty="0"/>
              <a:t>Therapists have to follow ethical practice and not be distracted by home environment</a:t>
            </a:r>
          </a:p>
          <a:p>
            <a:pPr marL="982980" indent="-342900">
              <a:buFont typeface="Arial" panose="020B0604020202020204" pitchFamily="34" charset="0"/>
              <a:buChar char="•"/>
            </a:pPr>
            <a:r>
              <a:rPr lang="en-US" sz="1800" dirty="0"/>
              <a:t>Quality of therapists- many large scale online therapy platforms have very low reimbursement rates and high demand on therapists (some are even owned by insurance companies).</a:t>
            </a:r>
          </a:p>
        </p:txBody>
      </p:sp>
    </p:spTree>
    <p:extLst>
      <p:ext uri="{BB962C8B-B14F-4D97-AF65-F5344CB8AC3E}">
        <p14:creationId xmlns:p14="http://schemas.microsoft.com/office/powerpoint/2010/main" val="3841972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7426D-CAD9-7607-5935-B37AC7AC8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90E5B-4E50-592A-D687-CA81D0627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188" y="655608"/>
            <a:ext cx="11125200" cy="1300422"/>
          </a:xfrm>
        </p:spPr>
        <p:txBody>
          <a:bodyPr/>
          <a:lstStyle/>
          <a:p>
            <a:r>
              <a:rPr lang="en-US" altLang="en-US" sz="2800" dirty="0">
                <a:ea typeface="Glegoo" pitchFamily="2" charset="0"/>
              </a:rPr>
              <a:t>DIAGNOSTIC ASSESSMENT &amp;TREATMENT MODALITIES</a:t>
            </a:r>
            <a:br>
              <a:rPr lang="en-US" altLang="en-US" sz="4400" dirty="0">
                <a:ea typeface="Glegoo" pitchFamily="2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5B2695-940E-D291-8B12-5583A9E3C2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0444" y="1854679"/>
            <a:ext cx="9547725" cy="3648973"/>
          </a:xfrm>
        </p:spPr>
        <p:txBody>
          <a:bodyPr/>
          <a:lstStyle/>
          <a:p>
            <a:endParaRPr lang="en-US" dirty="0"/>
          </a:p>
          <a:p>
            <a:pPr marL="1097280" indent="-457200">
              <a:buFont typeface="Arial" panose="020B0604020202020204" pitchFamily="34" charset="0"/>
              <a:buChar char="•"/>
            </a:pPr>
            <a:r>
              <a:rPr lang="en-US" dirty="0"/>
              <a:t>Some diagnostic assessments need to be in person</a:t>
            </a:r>
          </a:p>
          <a:p>
            <a:r>
              <a:rPr lang="en-US" dirty="0"/>
              <a:t>(e.g., autism or neuropsychological exams)</a:t>
            </a:r>
          </a:p>
          <a:p>
            <a:endParaRPr lang="en-US" dirty="0"/>
          </a:p>
          <a:p>
            <a:pPr marL="1097280" indent="-457200">
              <a:buFont typeface="Arial" panose="020B0604020202020204" pitchFamily="34" charset="0"/>
              <a:buChar char="•"/>
            </a:pPr>
            <a:r>
              <a:rPr lang="en-US" dirty="0"/>
              <a:t>All evidence based therapy can be conducted online </a:t>
            </a:r>
          </a:p>
          <a:p>
            <a:r>
              <a:rPr lang="en-US" dirty="0"/>
              <a:t>(ex. EMDR needs some modifications)</a:t>
            </a:r>
          </a:p>
        </p:txBody>
      </p:sp>
    </p:spTree>
    <p:extLst>
      <p:ext uri="{BB962C8B-B14F-4D97-AF65-F5344CB8AC3E}">
        <p14:creationId xmlns:p14="http://schemas.microsoft.com/office/powerpoint/2010/main" val="3896265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BE81F-91AB-AA84-62AD-57EBD6A515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1645" y="663875"/>
            <a:ext cx="2692400" cy="584789"/>
          </a:xfrm>
        </p:spPr>
        <p:txBody>
          <a:bodyPr/>
          <a:lstStyle/>
          <a:p>
            <a:r>
              <a:rPr lang="en-US" dirty="0"/>
              <a:t>CRISIS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B05F59-6A0A-B56B-2A0D-BEA92D96B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5675" y="1813877"/>
            <a:ext cx="5046453" cy="3230245"/>
          </a:xfrm>
        </p:spPr>
        <p:txBody>
          <a:bodyPr/>
          <a:lstStyle/>
          <a:p>
            <a:r>
              <a:rPr lang="en-US" dirty="0"/>
              <a:t>SAVING LIVES</a:t>
            </a:r>
          </a:p>
          <a:p>
            <a:pPr marL="1097280" indent="-457200">
              <a:buFont typeface="Arial" panose="020B0604020202020204" pitchFamily="34" charset="0"/>
              <a:buChar char="•"/>
            </a:pPr>
            <a:r>
              <a:rPr lang="en-US" dirty="0"/>
              <a:t>Suicide prevention</a:t>
            </a:r>
          </a:p>
          <a:p>
            <a:pPr marL="1097280" indent="-457200">
              <a:buFont typeface="Arial" panose="020B0604020202020204" pitchFamily="34" charset="0"/>
              <a:buChar char="•"/>
            </a:pPr>
            <a:r>
              <a:rPr lang="en-US" dirty="0"/>
              <a:t>Inpatient referrals</a:t>
            </a:r>
          </a:p>
          <a:p>
            <a:pPr marL="1097280" indent="-457200">
              <a:buFont typeface="Arial" panose="020B0604020202020204" pitchFamily="34" charset="0"/>
              <a:buChar char="•"/>
            </a:pPr>
            <a:r>
              <a:rPr lang="en-US" dirty="0"/>
              <a:t>Immediate care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6A6337-EE63-1C9E-ED89-93575EDC1D5F}"/>
              </a:ext>
            </a:extLst>
          </p:cNvPr>
          <p:cNvSpPr txBox="1"/>
          <p:nvPr/>
        </p:nvSpPr>
        <p:spPr>
          <a:xfrm>
            <a:off x="9368287" y="25016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397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B4F2-12F1-EA84-E4E4-D57521B98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4912" y="654321"/>
            <a:ext cx="2266989" cy="584789"/>
          </a:xfrm>
        </p:spPr>
        <p:txBody>
          <a:bodyPr/>
          <a:lstStyle/>
          <a:p>
            <a:r>
              <a:rPr lang="en-US" dirty="0"/>
              <a:t>CRISIS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0EE3C7A-8883-34AB-319B-39D190204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0514" y="1239110"/>
            <a:ext cx="2875787" cy="86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52352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Hotline Numbers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A4F70DA-6F0B-DDFF-03ED-C03E77E99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465" y="1362235"/>
            <a:ext cx="10317523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 sz="12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en-US" altLang="en-US" sz="12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en-US" alt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National Suicide Prevention Lifeline</a:t>
            </a:r>
            <a:endParaRPr lang="en-US" altLang="en-US" sz="1200" dirty="0"/>
          </a:p>
          <a:p>
            <a:pPr lvl="0"/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988  </a:t>
            </a:r>
            <a:r>
              <a:rPr lang="en-US" alt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Available 24 hours everyda</a:t>
            </a:r>
            <a:r>
              <a:rPr lang="en-US" alt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Victim Connect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National Hotline for Crime Victims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1-855-4-VICTIM (1-855-484-2846)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Trevor Project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Crisis &amp; Suicide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revention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Lifeline for LGBTQ Youth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1-866-488-7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Pawnee mental Health Crisis Line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1-800-609-2002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Kansas crisis number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 800-784-2433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National Teen Dating Abuse Helpline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1-866-331-9474 or 1-866-331-8453 (TTY)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 tooltip="9-1-1"/>
              </a:rPr>
              <a:t>911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the national emergency number in the United States.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hlinkClick r:id="rId3" tooltip="Crisis Text Li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hlinkClick r:id="rId3" tooltip="Crisis Text Li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hlinkClick r:id="rId3" tooltip="Crisis Text Li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hlinkClick r:id="rId3" tooltip="Crisis Text Li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hlinkClick r:id="rId3" tooltip="Crisis Text Li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hlinkClick r:id="rId3" tooltip="Crisis Text Li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hlinkClick r:id="rId3" tooltip="Crisis Text Li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hlinkClick r:id="rId3" tooltip="Crisis Text Li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hlinkClick r:id="rId3" tooltip="Crisis Text Li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 tooltip="Crisis Text Line"/>
              </a:rPr>
              <a:t>Crisis Text Line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24/7, nationwide crisis-intervention TEXT </a:t>
            </a:r>
            <a:r>
              <a:rPr kumimoji="0" lang="en-US" altLang="en-US" sz="12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741-741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 tooltip="Samaritans (charity)"/>
              </a:rPr>
              <a:t>Samaritans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http://www.samaritansusa.org/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providing emotional support to anyone in distress or at risk of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6" tooltip="Suicide"/>
              </a:rPr>
              <a:t>suicide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throughout the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7" tooltip="United States"/>
              </a:rPr>
              <a:t>United States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(617) 247-0220, (800) 252-TEEN 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Teenline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(877) 870-HOPE (State-wide)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 Lifeline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8" tooltip="Transgender"/>
              </a:rPr>
              <a:t>transgender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9" tooltip="Non-binary"/>
              </a:rPr>
              <a:t>non-binary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individuals.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US: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(877) 565-8860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HopeLine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CALL OR TEXT: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919-231-4525 |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1-877-235-4525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CHATLINE - MHA of South Central Kansas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(316) 684-CHAT (2428) (316) 425-6986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Hours: 5:00 - 10:00 pm every day except designated agency holidays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Compassionate Ear Warmline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866-WARM-EAR (927-6327)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Local Number is: (913) 281-2251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pm - 10 pm, 7 days a week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en-US" alt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American Association of Poison Control Centers</a:t>
            </a:r>
            <a:r>
              <a:rPr lang="en-US" altLang="en-US" sz="1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(800) 222-1222  </a:t>
            </a:r>
            <a:endParaRPr lang="en-US" altLang="en-US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CE74AD-80ED-E813-1A58-9DD158B593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897811" y="5370569"/>
            <a:ext cx="1593170" cy="81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66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56C94-91F3-5AD2-5BD9-FCE545B812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QUESTIONS/</a:t>
            </a:r>
            <a:br>
              <a:rPr lang="en-US" dirty="0"/>
            </a:br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8046928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LAYERS_CUSTOMIZATION" val="UEsDBBQAAgAIAM1m2EZ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DNZthGmd7J2s4DAAAxDwAAJwAAAHVuaXZlcnNhbC9mbGFzaF9wdWJsaXNoaW5nX3NldHRpbmdzLnhtbNVXX3PaRhB/51PcqJPHIDu1a4cReDy2GDPBQJDcJtPpeA7dgq4+3am6E4Q89dPkg/WTdE9nYwg4Fc244w4PoNXub//9do8Lzj5lgsyh0FzJtnfYPPAIyEQxLmdt7ybuvj71iDZUMiqUhLYnlUfOOo0gLyeC6zQCY1BVE4SRupWbtpcak7d8f7FYNLnOC/tWidIgvm4mKvPzAjRIA4WfC7rEL7PMQXudRoOQwImuFSsFEM4wBMltdFR0BdWp5zu1CU3uZoUqJbtQQhWkmE3a3g+n5/bzoOOgLnkG0ianOyi0YtOijHEbDxUR/wwkBT5LMfCTI48sODNp23tzZFFQ299GqbBdDtSiXChMRpp7+AwMZdRQ9+j8Gfhk9IPAidhS0ownMb4hNv+2dxnfRv3eZXg7GMZhdHsVX/ddDHsYxeGHeA+juBf3w33068JffRyF435v8O42Hg77cW/0aIUV3ShI4G9WLMDKqrJIYFWwwKRlNpGUCyTbV2XUYJCughYziFWXYxOnVGjwyO85zN6XVHCzRFYfIKvvAPJznUNixrZtbc8UJXiPcA4QA8Nerihx/HZFiZPTjdR95/0xrZ1RBtQYmqRIHpRVoQX+uuhBbarkRmr2mUyUYKuEIJsAG9AM1kYiuuOyi5qHHpliEwSmel5wKjzCDaaerIx1OdGGm2oIu+uaBLFw2IFcR1ulSFJa6I2Kr6puiZ90fh0oA/o3Vwonekr1F1UKRpaqJILfATGKYJvLDH+lQNaHiUwLlVVSHHdDtOAY3JzDAthZHUcf0UVWoiVumlyAcR7+KPlnMoGpKhAX6Bx3Esq5dvjNvYBzqvUjKH2I8ZUbkd7gMvzwyiZI2ZzKZE9w5AZkuXkOfIq5S4UuhFBYzTUIrExCSw1VfxhnlVqdNGv7Tum8arptZAWK7eYYj8PEFwmymMsS6gImVBIlxZLQBDeFthSac1VqlDiyOGj9rwJ0poTLKtQZDhs6KxgUddAODt/8eHT808np21bT/+vPL6+/aXS/PUeCWm9ufV48uZ7rWX21pP/B6Buresu2q4rMMpRtOd19/Nyvye1FEvh2we3ed9VafonrLgrPxxdXZBxGN/04atUhw0ARLFiSIpum9s9KHZvhTYztCOuojsbhz7XCwL7UmoQwqgU3rJXHuzpaY3cMjNaOgFoh4A6fuQMDt7jgGUdW/i/G86lJ+f7J/k+m87v+jbjRfqbpBFokKXb02Vjw4rffc5b3JVXMPa3uDxsXhsDfeTWzbzIueYZ1tKf76j7XOT46wCvIzleNBqJtXnM7jb8BUEsDBBQAAgAIAM1m2EY6Kj9OugIAAFgKAAAhAAAAdW5pdmVyc2FsL2ZsYXNoX3NraW5fc2V0dGluZ3MueG1slVbbTuMwEH3nK6rue8Ney0qmEpSuhNRdECDenWSaWHXsyJ6U7d+v7TjEbhua7QipnjnHc/UUordMLC4mE5JJLtUzIDJRaKvpdBOWX0/TBlGKWSYFgsCZkKqifLr49Mt9SOKQ51hyB2osZ0Mz6N3M3WcMxfv4PrcyRMhkVVOxX8tCzlKabQslG5GfDa3c16A4E1uDvPw5X64GHXCm8R6himJaXVkZR6kVaA02pB8rK2dZnKbAO0+X7jOS07v6OPsD2o5pho5289nKEK2mBcRFvrqxMowX5va4K3MrHxMQ/qKBfv1iZRDK6R5UfPndNyuDDFk39f/MSK1kYQsacz5u4juHS5qb52ejurRylmATso7OdsGXx+V6F4D81/DdE/tcleSPtq4HC8E2PeWwQNUASbpTa9OlfHto0LyPzh5qesyjifmRNhoWG8q1h/XKHvgEb0zkIcpresir5E0FyzbgEBkbesJyeeuWRYh91wUxKth5ZZ9KoOyRf0xhj5CBskc+c5bDg+D74wgOTS2p6/It9f0MGuDJUQeMGQQ1x9yH0p06q3W1to9XB7F6RYepZA4LbeN5YRXY1pHE6dqYkqOgiKA7VlBkUvy2uHTvstEkOTD4aTs9WwQZcjg1ci5Gs6jDernzxdmCkPaHoU+uPU/Q7PHrKUWkWVmZHyY9nXieeSimMNPkNMNuSgMHdS82MuA430OkiqotqBcp+Vg3QiLosdfL9n0NwUkS1IAkp6tM/CWnyi+aKgW1Ml1joLsqx8oWWLKi5OYPXxm8QX7AGLC2VCzNfYKy97kMFH4IgKqs7Ka2PbSWquHIOOyAe2ugcCkP5Ua0mdKhgbvBNWwwHDmvGTWTfln0sxIvkUB/Av9qwoouPrCMGHukqXaZRS+/28TB1dFy7haanb5wl7mzH6boZmM/LqFR2v8o/wFQSwMEFAACAAgAzWbYRrJ85P+jAwAAQg4AACYAAAB1bml2ZXJzYWwvaHRtbF9wdWJsaXNoaW5nX3NldHRpbmdzLnhtbNVXUXPaOBB+51do3OljcdJLLyljyGQSZ8KUAAWn187NTUZYC9ZFllxJhtKn/pr+sP6SrqyEhJLkzF3buxsewOvdb3e/XX020eGHXJA5aMOVbAe7zZ2AgEwV43LWDi6S02cHATGWSkaFktAOpArIYacRFeVEcJONwVp0NQRhpGkVth1k1hatMFwsFk1uCu3uKlFaxDfNVOVhocGAtKDDQtAlftllASboNBqERN50rlgpgHCGJUjuqqPizOYiCL3XhKZXM61KyY6VUJro2aQdPDk4cp8bH490wnOQrjfTQaMz2xZljLtyqBjzj0Ay4LMM697fC8iCM5u1g+d7DgW9w02UCtu3QB3KscJepL2Gz8FSRi31lz6fhQ/W3Bi8iS0lzXma4B3i2m8HJ8nluNc9iS/7gyQeX54l5z1fwxZBSfw22SIo6Sa9eBv/uvBn74bxqNftv7pMBoNe0h3eRiGja4RE4TpjETKrSp3CirDIZmU+kZQL3LVvaDRgcVsF1TNI1CnHIU6pMBCQPwuYvS6p4HaJS72DS30FUByZAlI7cmNrB1aXENzCeUAsDGe5WokXL1crsX+w1nros9+2dW+VEbWWphkuD9qq0qLwrunGbarkWmvumkyUYKuGpsiywF6ONKciINxib+nqrnUM2FMukH8Xu9ucSrvRXJpRbdY4XPHoVjnt/N5XFswfvjlvesj1N1UKRpaqJIJfAbGK4ODKHH9lQO4eDzLVKq+sghpLjOAMyJzDAthhnUTvMEVeYiRKRyHA+gzvS/6RTGCqNOICnaPIoJ0bj9/cCrigxtyC0psan/ql7/ZP4rdPXYOUzalMtwTHaUNe2B+BT7F3qTCFEArZvAOBzKS0NFDNh3FWudVps3bujM6robtBVqA4bo71eEy8keIWcllCXcCUSqKkWBKa4tk3boXmXJUGLX5ZPLT5WwX6UMJlVeoMHyiYTDPQddB2dp//svfi1/2Dl61m+OXT52ePBl3r4VBQl80L4vGDglsv6hvZ/YugR8R3I/ZU6dxtKNtIev8D5Vr4NoUkCp3s3K9gldD+HAEbx0ej4zMyiscXvWTcqjPeviJIQZrhfkzdC0WdmMFFggTHdVyHo/hNrTKQ6Vq7HY9rwQ1q9fGqjtfIC/vwjqjXKgFVeeYfAajLgucc9+x/ceAe2v1/flZ/ynl7/I3Bn8bvdd6A6jTDGf2wuf77CvVdCfsvceCvVu/hay/eUXjvX5wG2tf/93UaXwFQSwMEFAACAAgAzWbYRoITx3SWAQAAIgYAAB8AAAB1bml2ZXJzYWwvaHRtbF9za2luX3NldHRpbmdzLmpzjZTLbsIwEEX3fAVytxWiT2h3qFCpEotKZVd1YcIQIhzbsk0KRfx7M+YVO5NSzya+OrrziDzbVrs8LGHt5/bWf/v7e3j3GqDmzAquQ1006DnqzIpsBpMsB5FJYBFSIDLnwsJJ350RyplJ7zrdfKCvrRgyRdD6lKAiGgK0FFgQ4DcFrinxJ2zu0Ni+qcqopyvnlOwkSjqQriOVybln2NWrP9UeI1gVYC6gc55AYNrzp4k8Oz70MKpconLN5WasUtWZ8mSZGrWSs6b8i40GU/705R7oPvVeRoGdyKx7c5DHiUd9jGZSG7AWDnkfRxgkLPgURMW3688faGBcbyiii8xm7kgPbjCqtOYp1KbUH2CEmCy9atPsYdQ5B2u3J+5uMQJC8A2YmtXwHiMAlV7pf/xAbVSKE6mh9ZmfUKH4LJPpIXUXg+SwWLRtmt65UV/+kAVPSEVPaEE9v7xpecSgJUB31IK8Nso7puwEJUoih6JATYAFvUhcvEjw/tlm3DmeLPJyP5TrsZwDN0swE6VEWf7XpULjXK3dL1BLAwQUAAIACADNZthG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zWbYRj+zTKhuAAAAcwAAABwAAAB1bml2ZXJzYWwvbG9jYWxfc2V0dGluZ3MueG1sDco9DoMwDEDhnVNYnsrQHzYGAgNSxy7QA1jBQpEcGyVpVW7fbO9J3zD9osCXUw6mDrvbA4HV2xZ0d/hen9ceIRfSjcSUHaohTGMziHmShUupMMMhdHJaOdYo/KJY5RLqMcz2SZnh4u04W7yPzR9QSwMEFAACAAgAg4CPRc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zWbYRtOZkxsdCAAAYx4AACkAAAB1bml2ZXJzYWwvc2tpbl9jdXN0b21pemF0aW9uX3NldHRpbmdzLnhtbK1ZbW/bOBL+3l9B+LDALnCIX+S3LFwf9EInQh3ZaylJe4eFQUtMLEQSfRLtNgt/uF+zP2x/yQ4pKZYcx5Hai5qiGs48MxzOPCTVUfLkR/o24Sz0/yDcZ5FNOfejx2T8AaGRywIWz2OaUJ40D5J7P/LYVzN6YEIG0oSTyCOxp4vRZNxCE/mDhgN1aAzhrat1O2jQxR08RAbu6TB2qRiXig5jRqetj5pHECluTF0a8dOoo2Zp9LWBGSU05mbk0W9jpaxdHCrP4Comng96ybjfFc8+97o3uuJB3XZv0MP7jqooSh/pPaNttPaDweVAbSPc6vZayl4bdpSOgtq9Xvuyv28POj0F3iaXfUDp4ss+6g663Y6x7+AOWCNV1YyOvh8ol+22Ct7w8FLfTybaoNVC7XZb6Rr7Xl+ZaC0E2gpgqMpQJFAxFE3p71VNbQ8VNNEn2qS7xwbu6z007OB+q7XvaprSah2Se5hdMV0HaeXp5Ol8B/DkEpwcFbXVPFFcI3cbx6Ds0HATEE5RREL6sWH78EqRzrZxQtHPLts8/9LIKlRWc66fB1aWpkIQC7TxKbBRUw7lejKyYmsU5cj3PjZWW85ZdOGyiEO4FxGLQxI0xv9IqyebWxVLtqNxHbsH4tKDu4H8qWqW+YKKhueckcvCDYmep+yRXayI+/QYs23kVQpz/byhceBHT6Dduhzo+KyjwE+4yWlYig8PxVPdbAOMlVARXh+Lp5JlQFY0yD225E8Nu4PL9zNyZLrzE59LU7UtnnOmG/JIywswVMVz3iYCL+VVG4jnfSNOv3FQVwQBdM6qB+SZxmUnKWGetWKb7aZuPW1i9iiSXbZ7f6Ff7AIG/BM9ighb4qlkJCYoHFZapSxtcv7GkWL2eswloxC8wOIWySUTSci5ttRnN3PV+rKczq5mS828aoz1tCuRaMsPP3f6w2/tXh+oKzOsCGXfqNNpGQxJsF6rGpblLGbTJQDi6dLCn53GWPxd23R260xNCzfG2T9qA8wX+K4xFn9XMb1dLLDlLO2paeClaS+tmSPzMsUONhrjL2yL1mRHEWdo59OviK8pAn72Y4qSwPfkgOBsP9rSCv6M2Y1qWssFtp2FqTvmzGqMbRbHz/+UyGTL11A9a5Igz0/IKqCedAs1IscFv4B3eURD8IevfdBkIfGjiyreF+q9aV0tndlsai+xZeSSxhhHHjJiIjzVB1qoNl4ARkxgK/8+86WsPomA1CCoDXJtXl1P4dcRgVz7j+sAfvl3RDPHsCRzGlUwhMLBC6g6276fLQyRQ3CICNqQJPnKYq9UNMWlq4BtWvoMSlN3CviOgMmxYeH9yIXSoS6vgHeDbVu9wktt9hlqHHpzVtNo9gla8lNNoy/Yhh7CdgUzS70zr1TREaIN8wbJe9Alot6DZ0RcF+xENnc+2yYgERmGNpHdmNR2ZOPfbmEdTXV6otlTTMizXMFHf0chitirVFVAQDo2RF39dmv+ezlRzSk2llBoxux+6Uh+FP4IEEnEOCJBwMQ0wDXxdiRyKVpRl2yhHZ5BzfM9qSaWXwbz363/ByI8I6GfMv6yDPz5p4v60ZVY73WQIRybwRkcVjb8Pe+FGXxnIKLg34yiSgLqh2CnrayZ0Bmaz2oZYWB0QV1AwkEtQ9OagLt5ygtAHOKyUwvAmmUYFkM/AHMHmSsFcgcZrQdxjzXbdGDTvqcrcYytYCyXO1210ystLhsBhbvey2qv6AODdgko2aUbInCgXP4qq1zYcksU5ZjOFAK3APMx3VcBNfBDcRivBnt7g/NUpLRSms892wae7OHAf5LUAnnehvT1fv4Qs1BKA5LkdZ2S279+MJB0iovU77zeRmRjdaFfL3XV0rE4H4quCqrbQY2KyKaOvZyqmkCAYg0Jd9dArA/i2F4dKz3fGXiiAl6WXpuS2F3/9b8/q8McxZNKUSb9tS4OtKBgLfyC9x+LcZr8XgHHUbWyqXypaJgdj3PT6qdlx4Qy+b8cQEm6GYQsFF8sKrmGQsyWUXUcVb++gVq1ZWmybexW2r+LIDfq4hPQjzy5NcY3JH4C+nIYC+oCycyL2uS1YzhcWLY88CNa0/yH9wMxececL1XDkDc56NHAd5/STdCD42j21QYFcKWrgadfqxZw5BEk9XxeH1NuMTkdASWk7wdC2J3ccV4Eh/sx3L/Zlpeu2xGPWTAXHypef5kDBfFdBcp4zGNxQcvfihrJmn3N1i7TKkqONecQwlycy8YPJEgy5YPwWH0hescr6maSY8U7FgA76+l0ivrlgWMzXdfkl7yixYvsVexwas6GDhMtCI/1LfqNv9IvCI/1bbFnzeCY/jqm46Giaf55RSNxUV5YvAzoxOqBEo0kT2Uh5m9lHRHCVHxnSwozyQRlzZB5dCw3X8cPadbQQlaMuPlGyKPo5RhxI2xWz3Z2LTkaOBRw83wFj7jPA/p2ect5QBMWcy3fP9RK4yj9HnycjFSK+POGfmzABYC4a8H1SQNlGB8bIp3pN/e37DY5owlCK1jKaM6bhpLRJaHXchkJHq/niqX9ft5o1HyVp1Hz3AqNMti3FzDahisaY6gBH3guW6GysKi+zj9t3MmT4ZHdG6NFAL4G7AjuKnknFASlwpIHq7xb0pfieLgNuB/QHQ0ynYKgkJzz8x8l0B3ni1vlU/rAi+WdSWp3QUZ2h1osk2BB/qaVvBmViL88UrPpOFklcvYn2CrffwrOTmxJOVGLei9yNONHy9484Qt030r/qFncaYGkXv3H2bEMTAHvzf9H/htQSwMEFAACAAgAzWbYRlVrhjhHCQAAJBYAABcAAAB1bml2ZXJzYWwvdW5pdmVyc2FsLnBuZ+2Yf1RSaRrHb1Mz1rRWM+5sO2Y5zW51miY9TYMalU5mlk2KmqYRSEkzBkpYDGkY2I6T/ZKYyWYt1NiyMEVhGfwFBNZmchxHyfhxUUIsGn+AyJhcUFDYi3Paztn/9uy//nHPPc99Pu/zvPd53/f73HMvJibs9n838F0AAPzj9sQkA8D8FQDwVsnCd+AnRT/fLYZv8yjJu6MBfnfQCGwsyNoRvwMAhKzF00fehu1FuXsOUgBgySPfNU9BvncUAD4Qx8XsSMnPsBpkrEOp4Pnn0+C1a0/OhdyOTvnh2PfHkhMTE+/s2BuwKOmLwI+wT9/+1/lB+oE7j6Vb0Js916dOl1BII8lB7iBFlv4HBylYua0F3V4eTuYzPFNDPA7DNVI5pOTMBwAMT38LeZuWudLb1i5o9SDH/gAA/xSYL62yZZo0vDSTb+rna+X5y1eQjfKV4bAVcYDaXoRsJkreA4CBdM2HSxmTz8+PxwLAWXxq1rbrx2GkZaNwHgDEXPAHgI+ic+AH72XCqS4sg4vyxXc62P64Da7MstVh8KCFc+gcOofOoXPoHDqHzqFz6Bw6h86h/we6lOG2Nm+APdK1/2OoC1WZJsgCpqFubhPT7MM9mt3B9G+gh37BuWfZIraU/YjdSbgyD+jWSP5UoUV6P4AmO8twjNNP2HVN9XSad0Tu3WAeXwfe8VO0d5aFCiKnf3s0/vBkC7uTrSLw4XFdl5eHhrzqGkSXaoTxivu1pJATGzHKkUhF4b0ivGncpDDNf5mPqFZh5gMVpbQi+1UlcWpUpGw3ZWjCVPKyf9zUSxkB0wO632raDbwtlYOBwABGTQhbGhwZBH5WdhTp0DQo19QMTYagapARYVy/x9Z4ij+QG2K+7yH4UwhcPC7ejWHT+NX4qGJdRMBsniJkWSG6FXN7ZDJNFVn2tdEmGN2ZU3HRN9+xQ5XJlA6jSscePIywUi6av6kdmVy6Jqy77XMQAJzWq63Ltt+YddWYFe4ESu5C4Ym1XPE7QAsKxYlcCW4sy2Gf902pwDHaG7HULSnTTdpVKIHc47LkyV1mHo8V5ZnENYMQ7sz441a+hU7UP3WjzI6+1lCBU+VySJ45nVNDHJy0y+XskBg3zcYOtVlsB8oHM+G0HWZEbnnw+YKnusmXpSg+Y+rXMh4hZZ/9FIIxPa4otB5a7ApsxIoJamtjIS7DVg1ZqWKbras83OtCNR4XeeiBsi7h70GbpzY168O/6nRxxxxME21CrMU3HnhGjbrbD4y573VaIu+O8Y5Lj6/MLyWEHFBFStX4GjxGYFHoyCU22n7poCCEbAwSuOst2f7SMRH1F0yD/kyh6Y6w5zLkEq1tWCLx1AlD7NnqMIscEYdoCtCAIMcCzZCx4UJ6AZZPop1xGvJMYSqj7elscW91azjaDW7Jcfu3BdgCkmJiSJnXjxIEZM+k492L9rWK6YYPQ8JvDOIRVtGXLCpWgtU7kJRAasG5dCa1C/M8qWrIxBViNwSbdTZyxadhTaVCl0NPNhq0X6HxUkNNZlW7I47jEGfPboI+p7Ewip+6JAmP7Uw9WgdCfdnY1tQ/36dBZgO0chFC6+6tDb+YXccJVMsRn0RoSU5EVwexL6tsFfUM3XCKJFUiRc4aE39gWNcXm6q0xVPySmikfZSTpaWP26lJiU2hLYH6jt7I1XpLs1OP0p1yW+Gl8M4wHjouU9x3nMZmvDudtakLATyoMTxGcdja3TOEndh+/gy6dZ7B0hwYXi9yGTyIT5E5XBXPsen35FT7JjLYpKcOUWmrCtzWoL/fNErTq/jmRtgf39buDRF4GUacLBEkaelmZeqMYph0BTGbI95ybafm3q4T9cK9u2NkAbhmZx9PmyTz9B1XOTczqQaQU2x3bqdtkm9vJOJUFXVc+qmaJAWaVX9FEHlxGJElSLU4CGrIQqce1qRHrT9YP7HVwFihqnj28qiw50cxY91tyBk25v68Vs5irLZfpvYN8WdPIlGF/DURZHpOUgQy5B+J6j6eXCC8+b4aBANzGhnEnh+SCx3rU1Q0yn+SsqQs6ZUJiS6dJcoxqjNQnFo9qEd7t4Jv8qEYTGidv/o7aHH94gaFBMt5oUbt+bIt1itTNCix5T6VUI+9aD4Hpkf16viKpmxBhpK0XIs4tfG6u9KDPuss1+s5um8uEBJmN/awaRhhPVUvsSFF0XdjBRzQxmu4acRS8u69XtHYkVd1SX44yS/a5WmtA8T3C6SBjVZaoaVpJpMkQ8meuCP3erfCu7pfPvBl6zKinSpT0gpJ/lX4fbM1MJ6Z6Go5sCVGUMbV/9zgMG/e2xTFNHPdBMu6v1JP9339+t17FELGZ0mm73XDor/RrAerxrKlS+Ifx8rCuFvEHXH4qhR6fQAG/8lPVy6sgt56xlDJ1XfAGH5w9Y+XLkkYPHwVWdAJLdD8CkWazz1x26mgIeu9FcCDu/mwsLdk9KYx0cHxzT+uD9OKDtPmZVRpmXoq6JC7A5iBMu1W7efBPAIHS6xjiQv3ZjNJOXUKHbHy4MR+ShIt/pkCa3kpt129wKTF75sQdnbgi3pnD+1zuHl4K/oZJeiX/Q3DnP7hjY35fMvWaPMrqnaGOG4AUeSE4Ew2C9bEEKilaSIpq0cNzRRD/PDG7ATzK0e8S86B1MKbRn1xGg+Mlq3lTul2vRbjTuy0nOm9PSs/ZWO9oiwT5o1Sq0rXodqpnWvKB4/4dHFVFGNb9yN5W/uN677ll28/M5mLkWJqCUt8g2sZLrWwGoV4rdbkUJz8vsYZ7snmbkmHO0Tt8tCMkjdqHuFH7fY0MMQxqnEBlx7So6pGKUxR1143kMvIvEL0Iwx7ROdrIINNRlX6yqAVNpXiWHUyBek7blvEVpsxIs89XTwqnfS3DI3qjNUnKuGOR6/p2y/ppC0A9ojtNvKoaK30ZWPu9mYoCKWg1/n87quJ6BdxbwN7akL9cS/QuUZE713+Ocv1sReLnx/yU8TW+J0cCa6qjO46MktJGhoHbmX/5JyZXHoixdfrRz/+ry+AFw9trd7IftiVW2cu8SuE20T+XwDggbB286rpGafRxIRditru/Fyo9bkKHjHAT8Gp85evQHimJ5QndsLR6Klp9sl1YcRpCMSl+X6L5r0FAC0J1Biozcvi8bzzZ/TWiKKJXffgSEDcroQYfvThb/8NUEsDBBQAAgAIAM1m2EZqfcGNSwAAAGoAAAAbAAAAdW5pdmVyc2FsL3VuaXZlcnNhbC5wbmcueG1ss7GvyM1RKEstKs7Mz7NVMtQzULK34+WyKShKLctMLVeoAIoBBSFASaESyDVCcMszU0oybJXMzZGUZKRmpmeU2CqZmlvABfWBRgIAUEsBAgAAFAACAAgAzWbYRlp/uZk6BAAA4Q4AAB0AAAAAAAAAAQAAAAAAAAAAAHVuaXZlcnNhbC9jb21tb25fbWVzc2FnZXMubG5nUEsBAgAAFAACAAgAzWbYRpneydrOAwAAMQ8AACcAAAAAAAAAAQAAAAAAdQQAAHVuaXZlcnNhbC9mbGFzaF9wdWJsaXNoaW5nX3NldHRpbmdzLnhtbFBLAQIAABQAAgAIAM1m2EY6Kj9OugIAAFgKAAAhAAAAAAAAAAEAAAAAAIgIAAB1bml2ZXJzYWwvZmxhc2hfc2tpbl9zZXR0aW5ncy54bWxQSwECAAAUAAIACADNZthGsnzk/6MDAABCDgAAJgAAAAAAAAABAAAAAACBCwAAdW5pdmVyc2FsL2h0bWxfcHVibGlzaGluZ19zZXR0aW5ncy54bWxQSwECAAAUAAIACADNZthGghPHdJYBAAAiBgAAHwAAAAAAAAABAAAAAABoDwAAdW5pdmVyc2FsL2h0bWxfc2tpbl9zZXR0aW5ncy5qc1BLAQIAABQAAgAIAM1m2EYa2uo7qgAAAB8BAAAaAAAAAAAAAAEAAAAAADsRAAB1bml2ZXJzYWwvaTE4bl9wcmVzZXRzLnhtbFBLAQIAABQAAgAIAM1m2EY/s0yobgAAAHMAAAAcAAAAAAAAAAEAAAAAAB0SAAB1bml2ZXJzYWwvbG9jYWxfc2V0dGluZ3MueG1sUEsBAgAAFAACAAgAg4CPRc6CCTfsAgAAiAgAABQAAAAAAAAAAQAAAAAAxRIAAHVuaXZlcnNhbC9wbGF5ZXIueG1sUEsBAgAAFAACAAgAzWbYRtOZkxsdCAAAYx4AACkAAAAAAAAAAQAAAAAA4xUAAHVuaXZlcnNhbC9za2luX2N1c3RvbWl6YXRpb25fc2V0dGluZ3MueG1sUEsBAgAAFAACAAgAzWbYRlVrhjhHCQAAJBYAABcAAAAAAAAAAAAAAAAARx4AAHVuaXZlcnNhbC91bml2ZXJzYWwucG5nUEsBAgAAFAACAAgAzWbYRmp9wY1LAAAAagAAABsAAAAAAAAAAQAAAAAAwycAAHVuaXZlcnNhbC91bml2ZXJzYWwucG5nLnhtbFBLBQYAAAAACwALAEkDAABHKAAAAAA="/>
  <p:tag name="ISPRING_ULTRA_SCORM_COURSE_ID" val="FFB65A0F-99F2-4AB4-B984-25A3494E0190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CLOUDFOLDERPATH" val="Content List"/>
  <p:tag name="ISPRING_PRESENTATION_TITLE" val="Business 05"/>
  <p:tag name="ARTICULATE_SLIDE_COUNT" val="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ARTICULATE_PROJECT_OPEN" val="0"/>
  <p:tag name="ISPRING_RESOURCE_PATHS_HASH_PRESENTER" val="cb70f085bf509c4f9262f4c046274447532afc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7">
      <a:dk1>
        <a:srgbClr val="19232F"/>
      </a:dk1>
      <a:lt1>
        <a:srgbClr val="FFFFFF"/>
      </a:lt1>
      <a:dk2>
        <a:srgbClr val="FF733B"/>
      </a:dk2>
      <a:lt2>
        <a:srgbClr val="E7E6E6"/>
      </a:lt2>
      <a:accent1>
        <a:srgbClr val="FF733B"/>
      </a:accent1>
      <a:accent2>
        <a:srgbClr val="FEB048"/>
      </a:accent2>
      <a:accent3>
        <a:srgbClr val="19232F"/>
      </a:accent3>
      <a:accent4>
        <a:srgbClr val="36A7F7"/>
      </a:accent4>
      <a:accent5>
        <a:srgbClr val="2CCB70"/>
      </a:accent5>
      <a:accent6>
        <a:srgbClr val="FF2F5F"/>
      </a:accent6>
      <a:hlink>
        <a:srgbClr val="36A7F7"/>
      </a:hlink>
      <a:folHlink>
        <a:srgbClr val="36A7F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imated light slidesTF00654311.potx" id="{29CB8A8A-1EB5-4B9A-8C02-52918C52E4D6}" vid="{742FD3A2-1E2A-4F32-AD9C-3A49E5E68C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Animated light slides</Template>
  <TotalTime>3081</TotalTime>
  <Words>691</Words>
  <Application>Microsoft Office PowerPoint</Application>
  <PresentationFormat>Widescreen</PresentationFormat>
  <Paragraphs>102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Cantarell</vt:lpstr>
      <vt:lpstr>Glegoo</vt:lpstr>
      <vt:lpstr>Office Theme</vt:lpstr>
      <vt:lpstr>Making connections</vt:lpstr>
      <vt:lpstr>AGENDA</vt:lpstr>
      <vt:lpstr>WHAT DO YOU THINK?</vt:lpstr>
      <vt:lpstr>PROS</vt:lpstr>
      <vt:lpstr>CONS</vt:lpstr>
      <vt:lpstr>DIAGNOSTIC ASSESSMENT &amp;TREATMENT MODALITIES </vt:lpstr>
      <vt:lpstr>CRISIS</vt:lpstr>
      <vt:lpstr>CRISIS</vt:lpstr>
      <vt:lpstr>QUESTIONS/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Shari LaGrange</dc:creator>
  <cp:lastModifiedBy>Shari LaGrange</cp:lastModifiedBy>
  <cp:revision>1</cp:revision>
  <dcterms:created xsi:type="dcterms:W3CDTF">2026-06-06T20:06:18Z</dcterms:created>
  <dcterms:modified xsi:type="dcterms:W3CDTF">2026-06-08T23:29:35Z</dcterms:modified>
</cp:coreProperties>
</file>